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39"/>
  </p:notesMasterIdLst>
  <p:handoutMasterIdLst>
    <p:handoutMasterId r:id="rId40"/>
  </p:handoutMasterIdLst>
  <p:sldIdLst>
    <p:sldId id="256" r:id="rId2"/>
    <p:sldId id="257" r:id="rId3"/>
    <p:sldId id="258" r:id="rId4"/>
    <p:sldId id="264" r:id="rId5"/>
    <p:sldId id="266" r:id="rId6"/>
    <p:sldId id="270" r:id="rId7"/>
    <p:sldId id="265" r:id="rId8"/>
    <p:sldId id="267" r:id="rId9"/>
    <p:sldId id="268" r:id="rId10"/>
    <p:sldId id="273" r:id="rId11"/>
    <p:sldId id="276" r:id="rId12"/>
    <p:sldId id="278" r:id="rId13"/>
    <p:sldId id="279" r:id="rId14"/>
    <p:sldId id="280" r:id="rId15"/>
    <p:sldId id="282" r:id="rId16"/>
    <p:sldId id="283" r:id="rId17"/>
    <p:sldId id="277" r:id="rId18"/>
    <p:sldId id="284" r:id="rId19"/>
    <p:sldId id="286" r:id="rId20"/>
    <p:sldId id="287" r:id="rId21"/>
    <p:sldId id="274" r:id="rId22"/>
    <p:sldId id="261" r:id="rId23"/>
    <p:sldId id="262" r:id="rId24"/>
    <p:sldId id="263" r:id="rId25"/>
    <p:sldId id="288" r:id="rId26"/>
    <p:sldId id="289" r:id="rId27"/>
    <p:sldId id="294" r:id="rId28"/>
    <p:sldId id="305" r:id="rId29"/>
    <p:sldId id="300" r:id="rId30"/>
    <p:sldId id="290" r:id="rId31"/>
    <p:sldId id="291" r:id="rId32"/>
    <p:sldId id="292" r:id="rId33"/>
    <p:sldId id="293" r:id="rId34"/>
    <p:sldId id="259" r:id="rId35"/>
    <p:sldId id="306" r:id="rId36"/>
    <p:sldId id="307" r:id="rId37"/>
    <p:sldId id="310"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98" d="100"/>
          <a:sy n="98" d="100"/>
        </p:scale>
        <p:origin x="-1232" y="-11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BC1F07-E5F6-4F48-8D06-203988F6F404}" type="datetimeFigureOut">
              <a:rPr lang="en-US" smtClean="0"/>
              <a:t>1/12/15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098E8-4767-B147-A4BC-3D4AEAB03206}" type="slidenum">
              <a:rPr lang="en-US" smtClean="0"/>
              <a:t>‹#›</a:t>
            </a:fld>
            <a:endParaRPr lang="en-US"/>
          </a:p>
        </p:txBody>
      </p:sp>
    </p:spTree>
    <p:extLst>
      <p:ext uri="{BB962C8B-B14F-4D97-AF65-F5344CB8AC3E}">
        <p14:creationId xmlns:p14="http://schemas.microsoft.com/office/powerpoint/2010/main" val="327449456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19:11:54.326"/>
    </inkml:context>
    <inkml:brush xml:id="br0">
      <inkml:brushProperty name="width" value="0.05292" units="cm"/>
      <inkml:brushProperty name="height" value="0.05292" units="cm"/>
      <inkml:brushProperty name="color" value="#FF0000"/>
    </inkml:brush>
  </inkml:definitions>
  <inkml:trace contextRef="#ctx0" brushRef="#br0">1716 1012 594,'-1'0'28,"1"0"-14,0 0 1,0 0-12,0 4-4,0 4-4,0 3-16,1 4 9,-1 5 13,0 7 0,0 7-1,0 6 4,0 9 11,0 8 4,5 8 0,3 10 7,2 9-2,3 6-4,1 4-5,-2 3-2,-1-1-4,-3-1-3,-2 0 1,0-6-2,0-3 0,2-7 2,2-5 2,3-9 2,3-10-1,3-8 1,4-9-3,3-9 2,4-7-3,4-6-5,4-6-1,4-3-1,3-4-1,-1-3-2,-2 0-3,-5-3-6,-3-7-13,-5-7-8,-1-4-43,-3-6-75,-2-5-151</inkml:trace>
  <inkml:trace contextRef="#ctx0" brushRef="#br0" timeOffset="215">2432 2174 407,'-12'0'319,"-7"0"-300,-2 7 12,-10 1 10,-10-1-21,-2-2-16,-3-3-4,-3-1-5,5-5-21,3-8-35,7-3-36,8-4-73,9-5-121</inkml:trace>
  <inkml:trace contextRef="#ctx0" brushRef="#br0" timeOffset="448">2457 1113 887,'-14'-11'10,"-9"0"-9,-16 0 5,-16-1 3,-12 0-8,-6 2-4,-5 2-20,2 5-23,10 3-23,10 0-52,17 11-59,18 8-76</inkml:trace>
  <inkml:trace contextRef="#ctx0" brushRef="#br0" timeOffset="1188">3110 1997 790,'3'34'33,"3"2"-36,-1 7 5,-2 6 2,2 5-3,2 3-7,4-1-14,0-1 6,2-3 11,4-6 2,0-4 0,-2-11 1,1-7 2,-1-10 9,4-11 5,-1-8-1,-1-19-4,2-14-12,-5-13-1,-3-8 0,-2-5-2,-4 0-6,-4 6 2,1 10 0,1 11-1,5 10 1,4 12 4,2 9-1,5 6-3,2 8-16,4 10-14,0 6-4,3 5 9,1 3 20,-1-1 13,-1-1 6,-1-6 20,-3-5 12,-3-8 6,1-9-12,-3-3-8,-1-18-8,0-8-7,0-11-6,-6-6-3,-3-3-2,-7-2 1,1 3 1,-7 5-1,-7 6 0,-2 7 1,-5 10 1,-2 8 1,1 10-3,-4 6 3,3 16 0,-1 12 2,3 9 1,4 6 1,2 5 4,7 0 0,6-1-3,0-3 1,13-5 1,5-6-2,5-8-1,4-6-1,1-9-3,4-7-2,2-7-9,0-2-11,4-2-9,-1-6-4,0 1-11,0-1-23,-3 1-29,-3 0-65,0-2-98</inkml:trace>
  <inkml:trace contextRef="#ctx0" brushRef="#br0" timeOffset="1494">4271 2366 783,'6'3'60,"1"-3"-55,-4-13-8,-3-10-4,-2-10-9,-3-8-25,-1-7-23,2-2 17,1 1 29,3 1 16,4 5 2,9 7 0,4 6 2,4 8 10,6 6 7,2 8-7,2 5-12,2 2-19,1 2-68,1 9-80,1 2-142</inkml:trace>
  <inkml:trace contextRef="#ctx0" brushRef="#br0" timeOffset="1893">4738 2085 600,'-5'19'126,"4"2"-122,1 5 4,0 4-2,0 2-1,1 2-5,8-3-1,5-4-11,5-4 0,3-4-1,3-8-1,4-7 2,4-4 6,-1-4 7,1-11 1,-4-4 1,-1-3 6,-5 0-4,-3 4-3,-4 2-2,-1 7 1,-2 9 5,1 9 7,0 19-3,0 11-6,0 13 16,0 12 13,-5 8-6,-3 6 2,-6 2-6,0-1-3,-6-5-6,-6-6-10,-6-10-4,-5-12-1,-3-13-3,-2-13-7,-3-13-8,1-7-10,4-15-15,6-12-50,8-9-46,8-8-80</inkml:trace>
  <inkml:trace contextRef="#ctx0" brushRef="#br0" timeOffset="2241">5601 2209 493,'-21'13'325,"-4"4"-321,-3 6-4,-6 2 3,-3 6-8,4 1-21,8 1-16,10 3 1,9-1 27,6-1 16,12-2 3,11-5 15,7-5 10,2-10-2,1-8-9,-2-5-4,-3-17-9,-7-10-6,-10-7-4,-6-7-3,-4-3-12,-7-2-22,-8 3-2,0 3 1,2 6-66,4 8-82,5 7-167</inkml:trace>
  <inkml:trace contextRef="#ctx0" brushRef="#br0" timeOffset="2789">5742 2303 621,'18'29'111,"-6"1"-94,-4-1-1,-5 0-12,-3-2-3,0-3-6,0-4-13,0-3-6,0-5 17,0-3 6,1-6 2,7-3 3,3-6-1,3-8-2,4-6 3,3-6 0,0-4-1,3-2-3,-1 4 0,-3 6 0,2 6-2,-1 10 5,0 6 2,-3 17-1,2 7-3,2 7 2,0 3 3,-2 2-2,-2 0-3,1-4 0,0-3 6,-1-4 6,4-8 6,0-8 0,4-7-4,2-4-5,-2-15-7,2-10-3,-1-10 0,-4-8 0,-5-5-1,-7-3-1,-3 3 1,-8 4-1,-1 9 1,-9 9 1,-2 12-2,-2 11 3,-3 5-2,-3 14 1,1 9 1,-1 7 3,1 5 4,4 4 3,5 2-6,9 0-2,1-1 0,11-3 2,9-5-3,9-6-2,9-8-12,3-8-19,4-8-30,8-2-43,1-11-84,2-6-158</inkml:trace>
  <inkml:trace contextRef="#ctx0" brushRef="#br0" timeOffset="3358">7629 2130 52,'-14'0'635,"2"0"-619,-5 4-17,-5 2 1,-6 5 3,-1 3-4,-2 4-2,1 5-5,4 6 0,3 5 7,7 4-1,8 1 0,8 3 4,4-1 9,13-6 9,4-4 13,7-8-6,2-8-15,2-8-5,2-7-7,-3-9 0,-1-10-4,-4-8 2,-4-4 0,-5-4 0,-5 0 0,-2 3 0,-4 4 2,-3 7-1,-3 6 2,0 8 1,1 7 3,-1 3 10,0 14 2,2 6-9,0 8-6,1 6 2,-2 2 3,1 2-4,1-2-2,1-2-2,1-5-7,1-5-19,2-6-26,1-8-21,5-8-50,2-5-70</inkml:trace>
  <inkml:trace contextRef="#ctx0" brushRef="#br0" timeOffset="3664">8121 2155 751,'-22'18'74,"-4"3"-79,-5 2 8,-7 3-3,1 1-3,2 0-23,7 2-17,7 0-8,12 1 27,9 1 18,9 0 7,15-3 14,5-1 9,7-5-7,4-6-12,2-7-7,0-7-16,1-2-39,-1-8-77,-2-5-77</inkml:trace>
  <inkml:trace contextRef="#ctx0" brushRef="#br0" timeOffset="4589">8451 2161 646,'-6'0'87,"-5"5"-88,-5 7 7,-5 5 6,-4 5-7,-3 5-3,0 2 0,3 5-2,7 0-3,8 3-1,7-1-1,6 1 3,14-3 4,8-3 4,8-4 12,5-4-3,6-7-9,4-8-3,-2-5-2,3-3-2,-5-10 2,-3-5-3,-6-7 2,-5-3-2,-7-6-2,-4-2 1,-8-3 1,-4-1 1,-7 1 0,0 3 1,-4 4 1,-6 7-1,-2 9 0,0 8 2,-4 5-1,-1 14 4,0 9-1,0 9 0,5 5 1,1 6 1,4 1 1,7 1 2,4-1-4,8-3-2,7-6 4,4-5 4,6-9-4,5-9-2,2-10-4,4-4-3,1-15-2,-3-8-5,-2-3-4,-3-3 0,-7 1-5,-4 2-14,-7 8-23,-2 5 3,-4 7 7,-1 8 29,-4 0 12,-1 16 8,-1 5 18,0 9 19,-2 9 0,0 7 4,0 9-10,0 7-12,0 5-2,-2 2-4,-3 2-8,-1-5-5,-2-7-2,1-7-2,-1-11 0,3-10-1,1-10-1,-1-12-1,2-9-4,3-13-9,0-19 11,0-12 6,0-15 0,3-10-1,3-10 0,2-5 0,-2 2 0,5 3 0,1 5 0,5 8-1,2 9 1,3 9-1,3 9 3,1 7-2,-1 10-1,-2 9 1,-1 10 0,-2 4 0,-6 14-1,-2 12-2,-3 5 0,-5 8 3,-4 5-2,-2 1 1,-9 3 1,-3-4-1,-3-2 1,-1-6-2,-3-8 0,3-8-4,1-8-17,3-10-20,3-5-16,6-17-39,5-8-63,5-11-160</inkml:trace>
  <inkml:trace contextRef="#ctx0" brushRef="#br0" timeOffset="4860">9632 1670 120,'13'29'742,"-2"10"-730,-2 9-12,-9 9 1,0 9 4,-11 10-5,-1 5-1,-4 4-4,2 0-5,3-1 1,2-5-3,4-5-4,4-8-3,1-8-7,-2-10-9,12-13-11,3-15-37,8-16-88,3-11-213</inkml:trace>
  <inkml:trace contextRef="#ctx0" brushRef="#br0" timeOffset="5080">9778 2174 855,'-31'1'28,"-5"8"-25,-10-2 25,-12-2-10,0-3-17,0-1-18,7-1-23,11 0-17,15-3-21,14 2-14,13-1-22,24 1 23,16 0-6,17-2-109,15 0 65,13 1 162,9 2-38</inkml:trace>
  <inkml:trace contextRef="#ctx0" brushRef="#br0" timeOffset="5408">10398 2255 152,'30'7'288,"-16"-2"-149,-13-2-60,-6-2-37,-19 0-33,-9-1 13,-10 1-6,-4 1-6,1 2-5,-1 2 0,2 5-4,11 1-1,6 6 1,10 2 0,7 2 1,9 2 4,2 1 11,13 2 9,4-2-9,6 1-8,2 2-6,-1 2-1,1 3-4,-1 3 2,-4 4-2,-9 3 1,-5 2-1,-6 0-2,-10-4-3,-14-2-6,-12-6 0,-12-7 3,-11-8-3,-9-8-11,-14-6-17,-8-4-33,-10-2-77,-6-8-123</inkml:trace>
  <inkml:trace contextRef="#ctx0" brushRef="#br0" timeOffset="6742">2547 3712 361,'-25'2'239,"-7"-2"-233,-10 1-4,-14 2 0,-10 6-1,-4 4-2,0 4 1,2 6-6,10 3 3,9 4-1,13 2-9,13 2 4,14 3 3,9 0 8,14 2 11,15 2 25,13 1 17,14 2-11,9 3-12,8 2-10,6 4-8,1 2-10,-2 5-3,-7 2-2,-7 2 2,-12 1 0,-11 0 0,-13-2-2,-13-2 1,-15-5 1,-8-6 1,-21-7 2,-13-6 5,-12-8 5,-13-10-2,-6-8-1,-4-9-4,-4-2-3,7-15-4,7-6-10,13-4-14,15-6-32,17-1-72,19-2-122</inkml:trace>
  <inkml:trace contextRef="#ctx0" brushRef="#br0" timeOffset="7048">3177 4059 818,'18'43'13,"-1"13"-13,-1 12 1,-2 15 4,0 8 1,1 5-3,4 2-3,-2-6-1,1-4 0,-2-11-5,-2-10-6,0-12-9,-3-12-2,-2-14-28,-1-12-27,1-14-40,0-9-99</inkml:trace>
  <inkml:trace contextRef="#ctx0" brushRef="#br0" timeOffset="7247">3510 4655 694,'-31'5'181,"-9"-2"-173,-13-3-4,-15 1 8,-13-1-2,-3-4-7,4-4-11,5-2-24,10 0-12,14 0-46,19 2-71,16 3-76</inkml:trace>
  <inkml:trace contextRef="#ctx0" brushRef="#br0" timeOffset="7667">3919 4642 349,'31'1'247,"-11"1"-207,-12-1-1,-8 3-9,-9 2-25,-8 5-2,-6 5 11,-1 5 5,1 6-6,6 3-3,9 2-7,5 1-1,6-2-2,11-5 1,3-4 2,7-8 7,-1-8 7,0-6-1,0-7-7,-3-11-8,-3-7 0,-1-5-2,-5-1 0,-3 1-1,-2 5 2,-3 7 0,0 5 0,0 9 2,2 4 3,1 14 8,3 9-8,2 8-2,3 6 11,-2 6 1,2 0-6,-1-4-5,-2-4-4,0-8-7,-5-8-23,0-8-26,2-11-32,-2-5-43,2-19-134</inkml:trace>
  <inkml:trace contextRef="#ctx0" brushRef="#br0" timeOffset="8201">4327 4106 672,'-6'41'49,"1"8"-49,2 13 3,-5 13 1,2 6 0,1 7-3,2 0-1,3 0 1,0-4 0,8-6 0,3-10 1,3-12 0,0-13 14,3-15 12,2-13-1,1-15-2,3-13-17,-1-20-10,4-13 0,2-12 1,1-4 0,1 1-4,2 9-5,2 10 6,2 17 4,1 14 1,2 11 0,0 13 0,-3 14 2,-1 11-5,-7 11 1,-6 5 5,-7 7-7,-10 2 6,-5-2 1,-8-5 1,-14-6 2,-10-12 0,-10-8 2,-6-13 0,-3-12-2,-7-5-5,4-11-1,5-9-11,5-5-19,9-2-11,7-2-42,12 4-48,13 1-86</inkml:trace>
  <inkml:trace contextRef="#ctx0" brushRef="#br0" timeOffset="8607">5124 4687 837,'8'46'54,"1"-1"-50,-1 2-5,-4-2 0,-1-4 1,-1-7-15,1-6-41,2-8-18,1-8 3,6-7-77,2-5-126</inkml:trace>
  <inkml:trace contextRef="#ctx0" brushRef="#br0" timeOffset="8787">5065 4215 237,'-3'-20'225,"3"-2"-188,0-2-41,0-2-15,3-2-41,5 0-101</inkml:trace>
  <inkml:trace contextRef="#ctx0" brushRef="#br0" timeOffset="9048">5322 3849 261,'17'16'443,"0"4"-408,-1 7-28,-5 10 1,-3 9 5,-5 11-2,-3 12-2,0 7-2,1 8 6,1 2-2,2 4-8,1-1-2,3-3 0,1-6-3,2-6 1,-2-9 1,2-8-1,0-11-5,0-10-7,0-10-19,-2-12-40,2-9-43,3-5-84</inkml:trace>
  <inkml:trace contextRef="#ctx0" brushRef="#br0" timeOffset="9247">5772 4797 687,'6'46'131,"0"-2"-121,1 1-10,-6-5 2,1-5-2,-2-5-8,1-8-41,5-9-58,2-9-18,3-4-99</inkml:trace>
  <inkml:trace contextRef="#ctx0" brushRef="#br0" timeOffset="9406">5777 4297 729,'0'-23'49,"6"0"-47,5-2-2,1-2-16,4-2-52,5-1-98,6 0-235</inkml:trace>
  <inkml:trace contextRef="#ctx0" brushRef="#br0" timeOffset="9617">6142 4099 784,'-1'65'50,"-2"7"-41,-3 6 16,-5 3 1,-2 1-11,2-3-11,2-5-4,1-5-2,5-7-5,0-7-15,3-7-11,3-9-19,7-10-34,7-11-41,1-10-65,4-8-181</inkml:trace>
  <inkml:trace contextRef="#ctx0" brushRef="#br0" timeOffset="9804">6113 4646 504,'-33'10'363,"2"0"-345,-3-2-6,-4-2-1,-6-4-7,4-2-10,6 0-27,6-4-21,9-2-15,8-2-15,11 0-64,11 1-54</inkml:trace>
  <inkml:trace contextRef="#ctx0" brushRef="#br0" timeOffset="10194">6415 4771 457,'33'31'248,"-5"0"-194,-7-2-16,-2-5-21,-7-2-6,1-5-10,1-6-2,0-5-10,3-6 5,3 0 3,3-11 4,1-6 1,0-5 1,0-2 1,-3-1 0,-1 2 0,-1 4-4,1 8 0,0 10-2,0 5 0,4 23-2,2 15 2,2 15 5,-2 14 11,-2 12 18,-4 9 5,-6 3-7,-13 0-4,-2-4-4,-18-9-4,-13-12-7,-15-14-5,-12-17-2,-11-18 1,-7-19-3,-2-12-2,1-22 0,5-12 0,11-11-26,14-6-41,14 0-48,17 4-114</inkml:trace>
  <inkml:trace contextRef="#ctx0" brushRef="#br0" timeOffset="77865">3998 6053 575,'-21'41'19,"-1"3"-11,0 5 8,-3 5 22,1 4-7,2 3-17,2 2-8,6 0-1,4 0 7,9 0-2,1-2-2,12-2-2,12-3 0,5-3 0,8-5-4,5-5 1,3-6-3,2-9-6,-4-5-9,0-11-10,-4-7-9,-5-5-23,-3-10-19,-3-8-64,-1-7-114</inkml:trace>
  <inkml:trace contextRef="#ctx0" brushRef="#br0" timeOffset="78505">4336 6100 510,'-11'2'21,"5"11"-31,-2 7 12,2 10-2,3 10 2,3 11-10,5 10-13,10 9 6,7 5 16,1 5 0,1-3 0,-1-1 7,-1-9 11,-4-9-1,-2-10-4,-6-11 5,-2-13-8,-2-11-7,2-12 1,-5-8 5,2-18-14,0-15-5,-4-14 9,1-11-9,-2-9 16,0-5-6,-8-1-2,-1 2 2,-2 4 4,-2 5 8,4 7 8,0 6 1,-2 6-11,5 6-10,3 7-3,3 6-10,0 7 5,4 7 1,7 8 5,6 9 5,3 6 0,4 15 8,0 12 0,3 9 3,1 7 2,-4 5-2,0 1-5,-6 0-6,-4-3 0,-6-4 2,-8-4 3,0-4 3,-15-3-4,-9-6-2,-7-5 2,-4-6-5,-6-6-1,-1-5-1,1-5 0,2-3-12,6-1-26,5-3-43,10-5-20,10-2-90</inkml:trace>
  <inkml:trace contextRef="#ctx0" brushRef="#br0" timeOffset="79124">4944 6804 685,'-3'21'13,"0"-4"-13,0-4 1,-3-4 1,2-2-13,3-5-17,1-2-7,0-6 24,0-8 15,0-8-2,0-6 4,5-5 12,1-2 11,0 1-6,3 1-11,1 4 4,0 5-9,1 7-4,2 4-3,1 6-1,0 6-5,3 1-7,1 10-3,4 6-3,4 6 5,4 2 7,1 1 0,1-2 6,2-2 3,-3-5 9,0-6 7,-4-9 5,-4-2-2,-6-17-13,-5-5-3,-5-9-6,-7-2-2,-3-1 1,-10 1 1,-5 4 0,-4 7-1,0 8-1,-1 8 2,3 7-3,1 9 2,5 10 1,3 8 3,7 6 3,2 5 8,2 0 5,9 3 0,8 0-6,7-1-1,5-3-2,5-4-1,4-4-6,2-7-3,0-6-13,0-6-20,1-8-46,-2-2-33,-2-7-71,-3-7-103</inkml:trace>
  <inkml:trace contextRef="#ctx0" brushRef="#br0" timeOffset="79594">5952 6532 594,'-17'5'79,"-3"2"-77,-8 2 6,-6 4 2,-4 4-8,3 5-4,5 4-33,7 3-28,11 3 5,8 1 7,8 1 31,14-2 35,9-4 25,5-6 14,4-8 4,1-10-2,-3-6-19,3-23-16,-3-16-5,-4-18-7,-7-14-7,-9-8-4,-8-7-5,-6 4 4,-6 6 0,-11 10 3,1 12 0,1 12 1,4 12 2,3 12-2,2 9 4,5 11-1,1 15 2,0 16 1,3 12 2,4 15 0,4 13-5,3 8-1,5 4-2,-2 0 1,3-6-1,-1-6-1,-1-10-1,-1-11-9,-1-12-12,-1-11-22,1-14-34,2-12-26,4-8-157</inkml:trace>
  <inkml:trace contextRef="#ctx0" brushRef="#br0" timeOffset="79780">6443 6537 699,'10'37'32,"2"-2"-22,-1 2-11,0-3 1,-2-5-9,2-3-28,1-8-52,-1-8-40,-2-8-5,-1-4-160</inkml:trace>
  <inkml:trace contextRef="#ctx0" brushRef="#br0" timeOffset="79901">6400 6420 479,'-20'-34'94,"3"5"-33,7 3-8,9 2-41,1 2-24,14 2-50,9 3-91,10 2-214</inkml:trace>
  <inkml:trace contextRef="#ctx0" brushRef="#br0" timeOffset="80192">6978 6335 664,'0'4'56,"-12"-1"-53,-8-1 6,-5 2 3,-8 2-4,1 1-7,-4 3-26,3 5-7,4 3 5,6 5-12,6 5 19,9 4 17,8 3 8,5 3 18,12 0 23,6-1 0,3-2-17,5-3-12,2-6-13,2-6-4,0-6-22,-1-7-37,0-6-29,-3-1-42,-3-4-91</inkml:trace>
  <inkml:trace contextRef="#ctx0" brushRef="#br0" timeOffset="80569">7239 5842 653,'0'47'26,"0"8"-12,4 10-2,1 7-3,-5 3-5,3 1-4,0-3-11,-3-4-9,2-5 11,-1-7-21,2-5-7,3-6-18,2-6-15,3-8-48,1-7-54</inkml:trace>
  <inkml:trace contextRef="#ctx0" brushRef="#br0" timeOffset="80727">7370 6612 373,'-3'-14'97,"-6"3"-22,-5 0-6,-6 1-14,-7 0-13,-2-1-15,-7 2-18,1 0-7,2 2-1,4 2-16,9 3-54,9 2-57,9 0-117</inkml:trace>
  <inkml:trace contextRef="#ctx0" brushRef="#br0" timeOffset="81124">7612 6487 562,'8'0'68,"-5"2"-31,-3 6-24,-2 5-8,-7 4-2,0 7-2,0 3 0,1 4 0,3-1 1,5 0-4,0-4-6,2-3 0,5-6 8,3-6 1,2-7 8,2-4 7,-1-8-10,-1-12-5,0-7 0,-1-5-1,-2 1 1,-2 1-3,-4 7 3,0 7-1,2 8 6,-1 8 14,4 5 0,1 11-16,2 6 0,0 6 7,1 4 0,2 0-4,-3-1-6,2-3-1,-1-4-1,0-5-11,1-7-15,-1-6-18,1-6-34,1-7-45,-4-13-134</inkml:trace>
  <inkml:trace contextRef="#ctx0" brushRef="#br0" timeOffset="81630">7840 5787 292,'-5'-9'166,"2"5"-128,3 4-12,0 11-15,0 12-3,2 12-1,4 13-2,6 13-1,4 15 0,-1 8 8,1 7-2,-1 1 7,-1-4 0,-1-7-2,-4-10-3,0-12-2,-1-14 2,0-12-3,0-12 2,1-12 7,3-9-4,2-15-13,5-12-9,3-11 3,4-8-1,0-3-10,2 4-8,-1 7-4,-1 10 16,-1 13 15,-5 15 14,-5 8 0,1 16-9,-7 9-6,-6 7-3,-3 5 3,-7 3 2,-6-1 3,-4-3 2,-1-3 1,-1-7-3,2-7-7,1-7 0,2-7-1,4-8-10,3-5-22,4-10-19,3-12-4,0-7-29,10-5-142</inkml:trace>
  <inkml:trace contextRef="#ctx0" brushRef="#br0" timeOffset="81808">8494 6477 628,'10'30'75,"-6"3"-61,-4 2-1,0 2-1,-7-1 0,-3-2-7,2-3-9,1-4-19,2-6-35,4-6-67,1-8-107</inkml:trace>
  <inkml:trace contextRef="#ctx0" brushRef="#br0" timeOffset="81944">8502 6216 336,'0'-41'128,"0"6"-130,9 2 2,4 0-19,1 2-56,6-1-102</inkml:trace>
  <inkml:trace contextRef="#ctx0" brushRef="#br0" timeOffset="82206">8727 5740 613,'0'18'38,"0"6"-25,0 8 6,0 9 7,0 10-8,0 7-12,1 9-6,4 4 1,-2 7 0,3 2-1,2 1-1,0-1-1,-2-4 1,2-2 0,-4-8-3,1-6-1,0-9-7,-5-7-7,1-9-10,-1-8-18,2-11-32,1-9-74,3-7-111</inkml:trace>
  <inkml:trace contextRef="#ctx0" brushRef="#br0" timeOffset="82405">8936 6517 711,'6'37'37,"2"3"-23,-2 1-3,1-1-7,-3-1-2,1-4-4,1-5-34,2-7-44,3-6 3,3-7-77,3-8-243</inkml:trace>
  <inkml:trace contextRef="#ctx0" brushRef="#br0" timeOffset="82563">8918 6301 563,'-11'-26'41,"8"5"8,3 3 1,0 1-38,4-1-10,7 1-26,6 2-51,3 1-60,7 3-153</inkml:trace>
  <inkml:trace contextRef="#ctx0" brushRef="#br0" timeOffset="83038">9259 6383 628,'0'28'41,"0"0"-37,0 2-3,0 1 1,0-1-2,0 0-6,0-6-29,0-3 19,6-4 16,5-4-1,3-3-3,4-3 3,5-5 1,2-2 1,0 0 0,0-2 7,-2-6 2,-6-3 1,-3 0-2,-5-4-2,-4 0-5,-3-1-4,-2-2 2,0 2-3,0-2-1,-3 2-4,-1 1 1,1 0 5,2-1 1,-1 2 2,-1 0 0,3 1 7,-1 2 3,-1 2-2,2 2-6,0 2-2,0 3-2,-1 1-4,-1-2-5,0 0 4,1 0 4,-1-2 2,1-1 0,-1-2 2,2-1 2,0-2 0,5 1-5,4-1-26,0 2-60,5 2-108</inkml:trace>
  <inkml:trace contextRef="#ctx0" brushRef="#br0" timeOffset="83437">9257 5880 632,'-1'6'24,"1"5"-25,0 5-1,0 8 3,3 6 1,0 6-4,1 5-15,1 2 10,-3 1 5,-1-2-32,-1-4-55,0-5-91</inkml:trace>
  <inkml:trace contextRef="#ctx0" brushRef="#br0" timeOffset="84144">9409 6296 644,'-12'9'57,"-4"1"-57,-2 1-4,-9 0 0,-4 2 5,-5 0-1,2 2-22,2 0-42,4-1 11,6 0-29,10 1-86</inkml:trace>
  <inkml:trace contextRef="#ctx0" brushRef="#br0" timeOffset="84626">9590 6482 621,'-6'35'20,"-5"4"-14,5 6-3,0 3-1,1-2-1,5-3-6,0-8-24,6-6 24,8-8 6,4-7-9,5-8-5,3-6 4,5-6 14,0-10 7,0-6 3,-1-2-3,-7 0-6,-3 3-3,-3 7 2,-1 8-3,-2 6-2,3 12-7,3 17 0,0 13 3,3 12 4,0 12 0,-2 8 14,-4 4 10,-7 3 2,-6-5-6,-4-3-8,-8-8-2,-12-11-3,-5-8-3,-6-15-3,-3-13 0,-2-12-4,-1-6-14,3-19-33,3-11-39,4-9-76,10-6-181</inkml:trace>
  <inkml:trace contextRef="#ctx0" brushRef="#br0" timeOffset="85429">10251 5764 562,'5'-3'10,"1"2"-9,-2 1 0,3 0 0,0 7 1,4 10-7,6 11-6,6 13 9,8 15 2,5 16 0,6 14 2,5 14 6,-4 10 24,-3 6 18,-10 1 9,-13-1-12,-16-9-16,-10-10-9,-24-11-6,-10-10-8,-13-12-4,-9-8-3,-9-8-2,-7-6-11,-3-2-36,-2-2-74,0 0-103</inkml:trace>
  <inkml:trace contextRef="#ctx0" brushRef="#br0" timeOffset="117024">13460 2968 223,'-5'0'175,"2"0"-158,2 4-19,-4 6 5,-1 5 17,-2 6-4,0 8-1,1 9-2,2 9 3,0 8 2,2 8 4,2 7-3,1 3-4,0 1-7,1 1-1,2-4-2,0-4 1,-1-6 2,-2-7-3,0-9-3,-5-9-2,-1-10-7,0-8-14,0-13-31,6-5-56,1-13-97</inkml:trace>
  <inkml:trace contextRef="#ctx0" brushRef="#br0" timeOffset="117246">13646 3616 679,'-12'9'49,"2"1"-49,-8 3-2,-7 1 10,-6-1-3,-6-2-3,-4-3-4,-2-3-11,0-3-11,2-2-17,6 0-28,7-4-22,9-2-36,11 1-19,8-3-82</inkml:trace>
  <inkml:trace contextRef="#ctx0" brushRef="#br0" timeOffset="117529">13607 3179 483,'14'-15'42,"0"6"1,-1 3-8,-6 3-11,0 3-16,-1 0-12,-3 10-8,-3 8-2,0 10 10,0 9 4,-6 13 2,-2 9 6,-1 8-1,-2 7 13,1 1 0,0 0-9,-3-2-6,2-6-4,-1-5-1,1-8-14,3-9-24,2-7-28,6-8-15,0-12-41,6-11-29</inkml:trace>
  <inkml:trace contextRef="#ctx0" brushRef="#br0" timeOffset="118127">13921 3664 523,'4'8'140,"-1"1"-129,-3 5-9,-4-1-1,-12 1 0,-4 3-1,-3 1-2,-2 1-9,0 2-2,3 2 0,5 3-1,6 2 5,7 3 9,4-1 0,3 0 6,8-4 13,3-5 5,1-7-3,-1-8-1,2-6-3,-2-10-12,0-14-9,0-7 2,-4-3 1,0-1 1,-3 3-3,-2 9 2,1 7 3,-1 10 2,1 6 5,2 10 11,1 11-15,2 6-5,0 5 2,-3 2-2,3 0-2,-5-3-7,1-5-13,1-6-18,-2-5-8,4-7-8,-1-7-18,0-1-57,1-9-19,0-5 9,1 0 131,2 0 118,-4 1 15,0 1-8,-2 1-37,-1 0-17,0-1-10,-1-1-7,-2-3-7,1-1-13,1-4-9,1-2-7,2-1-7,3-1-1,1-1-14,5 1-22,2 2-17,3 4-15,4 1-20,2 4-54,3 1-76</inkml:trace>
  <inkml:trace contextRef="#ctx0" brushRef="#br0" timeOffset="118639">14584 3624 401,'0'12'236,"-5"0"-234,-4 3-4,-5 0 8,-6 5-4,-2 0-1,-1 3-7,1 2-15,5 2 1,3 3-5,10 1-1,4 2 9,4 0 15,12-3 6,6-4 24,4-6 12,0-8-5,4-10-11,-2-5-2,1-21-14,-1-13-2,-5-15 1,-4-13-3,-7-10-3,-6-6 0,-6-2 0,-1 2 0,-12 4 2,1 8 4,-3 8 3,-1 10 1,7 14-5,-2 11 1,5 12-1,3 14 1,-2 11 5,5 22-5,0 17 3,0 15 3,0 17 3,0 9-2,5 3-4,1 1-8,0-5-3,2-8 0,1-10-9,0-12-10,1-12-12,2-12-15,4-13-22,4-14-19,6-9-40,5-18-139</inkml:trace>
  <inkml:trace contextRef="#ctx0" brushRef="#br0" timeOffset="118931">15497 3276 683,'0'18'61,"-3"10"-64,-2 11 0,-5 10 4,-3 12 2,-2 8-2,-1 4 0,1 2-2,-1-2-4,4-3-5,1-6-11,2-6-7,2-8-12,3-7-5,4-11-3,0-10 4,0-12-29,4-10-69,6-13-81</inkml:trace>
  <inkml:trace contextRef="#ctx0" brushRef="#br0" timeOffset="119104">15444 3636 561,'-4'-2'89,"-2"2"-59,-7 0-9,-4 5 14,-6 2-11,-5 1-16,-1 2-7,-2-1-17,4-1-37,5-1-40,13 1-41,9 2-64</inkml:trace>
  <inkml:trace contextRef="#ctx0" brushRef="#br0" timeOffset="119415">15696 3768 462,'24'8'57,"-6"4"-29,-12 1-1,-6 3-1,-5 2-8,-10 2-8,-6 1-1,-3 2-1,2 1 0,2 2 9,6-1-8,8 0-6,6 2 0,7-2 1,13-3 4,7-4 15,4-5 2,6-10-3,0-3-6,2-16-7,-5-6-7,-6-6-4,-5-3 0,-12-2-1,-9 1 2,-2 2-2,-13 0 2,-4 2-4,-6 2-11,0 3-32,1 2-43,7 4-21,4 2-107</inkml:trace>
  <inkml:trace contextRef="#ctx0" brushRef="#br0" timeOffset="119835">16990 3217 551,'8'-10'48,"-7"0"-46,-1-1 3,-15 0-4,-10 2 2,-6 3-4,-8 4 1,-7 2-1,-5 8 1,1 11 0,-1 11-4,1 10-3,7 10 0,6 9 4,9 8 4,6 5 17,11 3 11,8 0 2,3-2-1,11-2 0,8-6-7,4-7-11,5-7-6,4-8-4,6-11-6,0-11-20,4-11-23,0-9-30,0-4-3,0-13-68,-3-8-179</inkml:trace>
  <inkml:trace contextRef="#ctx0" brushRef="#br0" timeOffset="120148">16973 3773 304,'-5'33'392,"4"5"-384,1 8 3,-2 0 4,2-1 0,0-2-10,0-5-5,5-5 0,7-6 0,9-6-2,2-6-1,8-7-3,3-8 1,5-5 3,-2-13 1,-5-8 2,-4-5 5,-6-2 2,-10-2 1,-7-1-2,-5 3 1,-12-1-7,-7 2-3,-6 2 1,-3 3-7,-3 4-26,0 4-43,0 5-26,5 6-19,3 3-67</inkml:trace>
  <inkml:trace contextRef="#ctx0" brushRef="#br0" timeOffset="120497">17466 3851 708,'8'23'18,"-3"6"-12,-2 3-2,-3 4 2,0 2-1,0-1-4,6-3-7,0-4-5,6-5 3,5-5 4,5-7-2,3-8-2,3-5 9,1-10-1,-1-12-2,-3-10 1,-3-5 1,-5-4-1,-5-4-4,-4 2-25,-3 2-21,-1 5-37,2 4-84,4 6-107</inkml:trace>
  <inkml:trace contextRef="#ctx0" brushRef="#br0" timeOffset="120838">17855 3914 643,'0'50'83,"0"1"-81,0 1 11,0-9-1,0-5-2,-1-10-9,-1-8-15,1-10-21,1-7 2,3-3 3,8-11-15,3-10 0,1-7 30,5-7 17,0-5 10,0-3 11,-2 0-2,-1 4-14,-3 5-4,-4 6 1,0 10 12,-1 9 14,-3 9 5,0 8-11,1 16-18,-1 9-6,0 8 0,0 6 0,-3 2 0,4-1 0,-3-5-13,-1-4-27,3-8-22,2-9-22,5-10-87</inkml:trace>
  <inkml:trace contextRef="#ctx0" brushRef="#br0" timeOffset="121088">18365 3276 660,'7'13'81,"-1"15"-79,-3 14 4,-3 11 2,-3 13 2,-10 11-6,-2 8-4,-1 6 1,-2-1-8,4-1-13,3-3-26,3-6-30,7-8-9,1-9-24,9-10-56,5-12-93</inkml:trace>
  <inkml:trace contextRef="#ctx0" brushRef="#br0" timeOffset="121289">18319 4024 261,'-19'-29'201,"4"7"-128,-2 6 2,-5-1-4,-1-1-21,-7-1-20,-4 0-13,0-1-13,-2-1-4,4 2-14,4 2-33,8 5-31,6 6-10,11 5-19,3 1-28,17 14 13,6 7-14</inkml:trace>
  <inkml:trace contextRef="#ctx0" brushRef="#br0" timeOffset="121750">18099 3883 14,'38'36'175,"4"1"-52,0-1-22,2 0-54,-1-6-16,2-4-11,-3-6-12,-2-6-5,-3-7 1,-4-5 12,-5-2 15,-5-15 5,-4-7-7,-4-8-7,-2-6-3,-7-3-1,-5-1-6,-1 2-7,-1 5-3,-7 7-2,-3 6-2,-3 9-2,0 8 4,-1 3-1,-2 13 9,1 9 2,1 8 1,1 4-3,4 6-3,4 1-3,6 3-5,2 0-16,12-2-18,9 0-25,6-2-9,6-5-27,5-3-42,3-7 45,-4-7 96,0-4 86,-7-5 39,-4-6-50,-8-3-14,-1-1-14,-8-12-16,-3-7-7,-5-10-5,-2-9 4,-1-7 2,-1-5-6,-2-3-10,1 1-6,2 4-1,3 7-5,10 5-12,7 8-11,8 8-6,3 7-19,4 7-11,4 7-13,1 0-23,4 5-52,-2 4-118</inkml:trace>
  <inkml:trace contextRef="#ctx0" brushRef="#br0" timeOffset="122098">19635 3255 623,'6'-20'37,"-6"3"-28,0-2 1,-17-2-6,-8-1-6,-7 2 1,-8 2-2,-5 4-4,-3 7-10,1 7-6,5 6-1,3 14-2,7 12 17,5 10 9,7 12 12,8 12 21,6 9 3,6 9-4,0 5-2,3 3 5,6-1-4,-3-7-8,-1-6-8,-2-11-8,-3-11-7,0-10-8,0-13-26,-6-12-30,4-11-41,2-10-75,7-3-118</inkml:trace>
  <inkml:trace contextRef="#ctx0" brushRef="#br0" timeOffset="122299">19252 3757 716,'-28'5'60,"-1"-4"-60,-5 1 9,-7-2 11,-1-9-16,2-5-6,1-1-25,7-3-27,4 2-34,9 2-17,13 4-40,6 5-21</inkml:trace>
  <inkml:trace contextRef="#ctx0" brushRef="#br0" timeOffset="122661">19457 3962 182,'26'17'478,"-3"-5"-443,2-3-16,-5-8 17,-1-1-22,-4-11-17,1-9-7,-2-6-8,-5-3 3,1-4 2,-6 1 3,-4 5 8,0 4-1,-4 6 1,-9 6 0,-1 7 0,-4 4 4,-3 5 13,0 11-3,-3 5-2,4 8 2,2 4 2,4 7-3,4 1 0,7 1-3,3 1-4,7-3-2,10-2-1,6-6-6,8-6-25,8-9-32,6-7-37,7-8-51,4-2-90</inkml:trace>
  <inkml:trace contextRef="#ctx0" brushRef="#br0" timeOffset="122839">20013 3940 264,'-1'10'328,"-1"14"-298,-1 9 18,-3 3 3,0 5-15,-2 2-18,2-3-13,1-3-4,0-5-9,4-6-27,1-7-49,5-8-40,9-9-102</inkml:trace>
  <inkml:trace contextRef="#ctx0" brushRef="#br0" timeOffset="123003">20001 3668 250,'-6'-19'287,"4"9"-247,2 4 17,0-1-22,0-1-28,3-1-9,5 0-49,4-1-59,9 2-113</inkml:trace>
  <inkml:trace contextRef="#ctx0" brushRef="#br0" timeOffset="123287">20426 3238 555,'7'15'152,"0"6"-150,-4 10 9,-3 4 0,-11 10 2,-9 8-2,-3 10-3,-4 8 0,-2 6-1,4 6 0,2 2-4,2 2-2,9-3 2,3-6-3,4-4 2,2-10-2,3-7-4,0-9-11,8-11-26,6-11-36,4-12-45,7-14-134</inkml:trace>
  <inkml:trace contextRef="#ctx0" brushRef="#br0" timeOffset="123480">20399 3994 757,'-31'10'35,"-4"0"-2,-12-3 19,-6-7-18,-4 0-19,-2-8-12,3-7-4,5-1-31,3-2-43,9 1-35,12 4-61,6 3-153</inkml:trace>
  <inkml:trace contextRef="#ctx0" brushRef="#br0" timeOffset="189193">13860 5367 528,'5'-5'43,"-5"-8"-41,0-3-6,-14-3-1,-5-2 8,-6-1-2,-3 2-25,-1 1 6,0 5 11,-2 4 1,1 6-7,1 4 4,2 2 8,2 10 0,5 5 2,5 4 12,4 4 4,6 5 4,5 3 2,5 3 2,10 5 4,7 1-2,8 3-7,4 2-11,4 1-4,3 0-3,1 1 0,1-3-1,-3 0-1,1-4 1,-4-4-2,-1 1 0,-2-1-2,-3 1-1,-3 1 3,-7 3 0,-4 4 0,-7 3 6,-10-1 5,-4 1 1,-14-4 1,-15-5 1,-10-6 2,-11-10-2,-8-6 2,-7-8 0,0-6-3,0-4-4,7-1-5,7 0-2,8 0-11,10-2-14,12-1-33,8-1-47,14-3-48,4-3-168</inkml:trace>
  <inkml:trace contextRef="#ctx0" brushRef="#br0" timeOffset="189727">14645 6077 416,'4'-8'17,"-2"-4"-18,-2-1-2,-5-2 3,-4 1 2,-5 0 1,-3 1 4,-3 2 14,-1 2 2,1 3-8,-1 6-8,-1 0 0,0 7 5,4 9-5,-3 5-2,3 5 0,1 3 8,1 4 8,2 1 8,3 3-5,4 0-8,4 2-7,3-1-4,6 0-3,11 1 0,8-2-2,7-2-7,9 0-10,2-3-4,3-7-10,1-4-18,-2-9-17,-6-10-50,-4-2-54</inkml:trace>
  <inkml:trace contextRef="#ctx0" brushRef="#br0" timeOffset="190168">14970 6289 422,'2'-10'65,"-2"-1"-51,-3 0-10,-11-1-6,-5 1 3,-4 2-1,-4 3 0,-1 6-1,4 0 0,-1 11-1,6 12-17,5 6-6,8 9 13,6 5 9,2 2 21,10-1 29,5-4 8,0-5-4,2-6-10,-1-7-8,1-8-8,1-8-6,0-6-7,4-4-8,-3-12-6,1-8-9,-2-6-5,-3-2 10,-3-1 4,-5 1 2,-2 1 1,-3 5 0,-1 6 0,0 6 0,1 6 2,-3 5 2,4 3 4,-1 10 4,3 9-12,2 8-1,0 6 0,2 4 2,0 1-1,-2-1-2,2-2-21,0-6-33,1-7-29,-1-6-43,3-10-166</inkml:trace>
  <inkml:trace contextRef="#ctx0" brushRef="#br0" timeOffset="190382">15320 6521 690,'13'-17'41,"4"-6"-7,-3-6-19,-2-5-15,1-4 1,-1-3-6,-1-3-17,1 2 4,1 0-3,2 4-10,2 4-8,3 5-7,4 6-16,1 6-46,6 7-22,1 3-34</inkml:trace>
  <inkml:trace contextRef="#ctx0" brushRef="#br0" timeOffset="190709">15897 5835 443,'-3'14'85,"0"3"-61,-2 7 18,1 6-6,-4 7 3,2 7-14,1 7-13,2 5-7,3 6-3,0 2 0,0-1-7,6-2-22,2-6-18,1-7-12,1-10-18,0-12-45,3-13-101</inkml:trace>
  <inkml:trace contextRef="#ctx0" brushRef="#br0" timeOffset="190917">15846 5498 702,'6'-20'32,"4"0"-25,-3-3-12,1-2 7,-5 0-12,2 1-42,1 2-48,5 1-35,6 4-138</inkml:trace>
  <inkml:trace contextRef="#ctx0" brushRef="#br0" timeOffset="191129">16269 5465 728,'5'42'17,"-2"7"-6,-3 13 0,-5 8-2,-5 10-2,-3 5-3,-1 2-3,5-1-5,0-2-11,5-5-10,4-4-25,2-7-17,9-9-14,4-8-32,6-14-45</inkml:trace>
  <inkml:trace contextRef="#ctx0" brushRef="#br0" timeOffset="191323">16333 6083 597,'-23'-6'66,"4"0"-36,-4 1 6,-7-3-12,-2-1-18,-4-1-5,0 0-21,5 1-44,5 1-27,11 2-86,7 2-178</inkml:trace>
  <inkml:trace contextRef="#ctx0" brushRef="#br0" timeOffset="193725">16694 5928 321,'-12'0'188,"2"10"-174,6 16 1,-2 11 9,-1 10-9,4 9-8,3 8-6,0 1 0,5-2-1,6-5 1,1-10 1,2-11 1,3-13 2,3-13 17,7-11 4,2-18-16,8-16-9,7-11-1,4-10 2,-2-5 0,2 1-2,-6 4 1,-5 9-2,-4 13 1,-2 14 0,-2 19-4,1 16-6,1 32-7,0 25 12,0 28 4,-3 27 3,-6 26 5,-10 13 21,-11 11 8,-7 0-4,-23-7 0,-16-18 1,-20-23-3,-21-27-7,-17-29-2,-18-31-5,-17-28 0,-11-18-8,-9-29-5,-5-19-3,2-12-37,10-8-87,18-3-191</inkml:trace>
  <inkml:trace contextRef="#ctx0" brushRef="#br0" timeOffset="199057">15651 6059 276,'0'-5'105,"1"0"-83,4 1 4,-4 0 0,1 1-15,-2 1-7,0 1-3,0 1 2,-3 0-5,-5 5-7,-4 8 4,-2 4 6,-5 6 3,-3 5 0,1 4-1,1 4 1,3 3 2,4 2 0,9 2 5,4-1 5,6 1-1,14-1 8,8-2 12,9-2 0,6-4-7,9-6-8,5-4-13,3-8-5,-1-9-11,-1-7-26,-9-4-29,-4-13-67,-6-7-231</inkml:trace>
  <inkml:trace contextRef="#ctx0" brushRef="#br0" timeOffset="224115">3077 8239 510,'0'15'33,"0"5"-36,-1 11-4,-8 11 13,-1 16-2,4 13-2,5 14-1,1 8-1,12 6 2,7 5 0,2-3 3,1 0 18,-2-5 20,-3-4-12,-6-8-9,-6-9-12,-5-11-9,-3-13-4,-10-14-19,-1-14-18,-1-18-30,4-10-79,3-24-68</inkml:trace>
  <inkml:trace contextRef="#ctx0" brushRef="#br0" timeOffset="224421">3387 8119 403,'-20'16'284,"-14"4"-276,-15 2-4,-21 7 1,-14-1 3,-10-3-2,-9-2-2,1-5-3,3-3 0,4-3 5,8-2 3,7 0-10,7 0 2,6-2 0,4 0-1,5 0-8,7 2-28,15-2-48,18 1-81,18 3-214</inkml:trace>
  <inkml:trace contextRef="#ctx0" brushRef="#br0" timeOffset="224784">3569 9574 376,'11'21'317,"1"-5"-300,-1-5-11,-2-3-2,-3-8-3,-4 0 1,-2-17-11,0-7-17,-2-12 19,-5-9 9,-1-6-1,0-3 0,5 1 0,3 4 3,0 7 9,14 6 5,5 5-3,7 5-11,7 5-13,5 1-13,7 5-39,6 1-59,4 1-90</inkml:trace>
  <inkml:trace contextRef="#ctx0" brushRef="#br0" timeOffset="225183">4240 9074 541,'2'6'87,"-2"1"-55,-14 3-23,-11 4-3,-12 6 14,-7 4 1,-4 6-11,-1 4-9,4 4-1,11 1-18,10 4-11,17-1 4,7-1 16,21-1 13,12-2 20,12-6 7,3-6 2,3-7-1,-1-10-10,-5-9-11,-4-7-12,-6-14 1,-9-7-7,-7-5-3,-9-2 0,-6 2 0,-4 5 4,0 6 0,-2 8-1,2 5 4,-2 9 5,2 0 4,0 16 4,4 9-2,3 7 4,1 7 5,3 6-5,-2 0-7,0-3-5,2-5-1,-3-8-11,0-6-14,3-9-21,1-9-32,2-5-39,3-9-155</inkml:trace>
  <inkml:trace contextRef="#ctx0" brushRef="#br0" timeOffset="225588">4642 9425 756,'37'39'37,"-3"0"-21,-5 5-5,-5 0-5,-7-2-4,-5-2-8,-1-4-24,-5-7-9,-1-8-7,-2-4-16,-1-8 32,1-6 25,0-3 14,0-8 13,0-11-3,0-8 4,-1-8 2,-1-11-7,2-5-2,-1-4-6,1 1-6,3 6-4,2 8 0,6 10 1,6 11 4,3 11 2,5 8-1,6 6 0,-1 15-3,-2 9 1,0 10 0,-3 7-3,-3 3-2,-4 2 1,-4-5-3,-3-6-19,-3-9-37,0-11-48,0-12-42,3-9-55</inkml:trace>
  <inkml:trace contextRef="#ctx0" brushRef="#br0" timeOffset="225951">5431 9213 735,'0'0'55,"-3"4"-49,-8 4-6,-5 5 0,-2 4 0,-2 4-6,-4 4-36,7-1-11,2 1-2,7-2-6,7-2 17,1-2 38,12-3 23,5-3 36,3-2-1,3-4 1,1-2-18,0 0-10,0 0-13,-3 3-9,0 5-2,-3 8-2,-1 6 0,-6 5-2,-3 3 1,-8 1-1,0-2 2,-13-5-5,-7-6-5,-5-8-3,-1-9-3,1-6-16,2-8-38,8-14-56,4-7-137</inkml:trace>
  <inkml:trace contextRef="#ctx0" brushRef="#br0" timeOffset="226392">5767 9658 283,'17'71'411,"-1"-1"-387,1-1-2,-5-1-15,-2-6-4,-3-11-2,3-12-2,-1-9-7,-3-14 7,-1-10 2,-1-6-1,-2-21-2,-2-17-5,-2-13 8,-8-15 4,-6-11-2,-4-7 2,-2-1 0,2 3-2,3 3 1,8 9-4,4 7-2,5 8 1,9 10 1,10 9-2,4 12-1,7 10-1,1 14 3,3 7-1,-5 21 1,2 11 1,-6 9 1,-9 6 0,-9 0-1,-7-2-1,-7-6 0,-18-6 0,-5-8 3,-5-9-1,-3-7 1,4-9-5,3-7-34,7-4-60,10-12-66,10-7-83</inkml:trace>
  <inkml:trace contextRef="#ctx0" brushRef="#br0" timeOffset="226677">6311 9377 673,'16'9'76,"-8"-4"-55,-8 2-5,0 1-18,-8 3 1,-4 4 0,2 3-2,2 2-17,7 1-7,1 0-15,9-2-1,10-2 31,6-4 23,1-4 27,5-7 4,-5-2-1,-5-11-19,-8-10-1,-9-9-16,-4-5-6,-17-6-5,-8-2-15,0 0-18,-1 6-29,7 7-62,10 9-80</inkml:trace>
  <inkml:trace contextRef="#ctx0" brushRef="#br0" timeOffset="226869">6733 9534 546,'33'23'140,"-10"-10"-90,-4-9-8,-13-6-28,-6-16-5,-2-10-10,-7-6-2,-2-6-10,2-2-18,3 1-16,6 3-19,0 5 8,12 6-5,7 3-52,4 4-53,3 2-64</inkml:trace>
  <inkml:trace contextRef="#ctx0" brushRef="#br0" timeOffset="227133">7141 8519 672,'1'22'37,"4"10"-35,-2 16 0,-1 15 0,-1 16 7,2 16-6,4 6-4,0 3-13,4-4 4,3-6-6,2-10-3,-1-13-14,1-12 8,-1-14-9,2-13-21,-1-15-21,-2-15-103</inkml:trace>
  <inkml:trace contextRef="#ctx0" brushRef="#br0" timeOffset="227284">7208 9292 374,'-21'-7'144,"-2"3"-59,-2 3-9,-1-2-29,-3 1-18,-3-2-19,5-1-10,2-2-26,8-2-47,6 0-51,9 1-82</inkml:trace>
  <inkml:trace contextRef="#ctx0" brushRef="#br0" timeOffset="227681">7634 9226 625,'6'6'72,"-4"-2"-47,-2 0-25,-16 3-2,-4 1 3,-3 6-1,-4 4-5,6 4-23,2 5-13,8-1-12,8 1 10,3-2 32,6-2 16,8-8 26,3-4 14,2-7 3,-4-4-15,1-9-15,-7-11-12,-3-4-4,-4-6-1,-2 1-2,0 3 0,-5 6-6,1 7 0,-1 8 3,5 5 7,0 13 7,0 8 1,0 6-1,5 4-5,1 3-1,3-3-4,2-4-2,-2-7-16,5-7-17,2-10-34,1-3-29,0-16-79,3-10-133</inkml:trace>
  <inkml:trace contextRef="#ctx0" brushRef="#br0" timeOffset="228627">7736 8585 281,'16'34'369,"2"11"-331,2 9-24,-2 14-5,-1 8-2,-5 6 1,0 0-8,-1-3-4,-3-7-4,-2-8-1,0-9 1,-3-10 5,2-10 4,-2-9 0,0-8 1,0-10 4,1-8 5,-1-3-6,1-14-5,6-7 1,-1-8-1,2-4 0,4 0-2,2 5-6,2 8-5,3 9 2,1 13 8,-1 6 5,-2 17-1,-3 9-1,-6 7 0,-10 4 0,-1 2 0,-11-2-2,-7-2-1,-6-7 3,1-5-1,2-7 1,5-6-1,4-5-6,4-5-6,8-5-3,0 0 7,14-10 17,11-6-1,7-4-1,10-5 0,9-5 3,7-1-2,4-2 0,-2-3-3,-3-1-3,-4-1 2,-8-2-3,-6-4 0,-11-2 0,-7-5 0,-8-4-2,-7-4 1,-6-2-2,-6 1-6,-10 5-4,-2 5 4,-2 12 7,-4 10 0,3 12 2,-4 12 1,-2 4-1,0 17 0,-4 12 1,1 12 0,1 10 0,5 9 0,7 6 2,8 5 2,9 4 3,8 0 1,13-2 0,9-5 2,7-5 6,7-8-1,4-11 1,3-13-4,3-12-3,0-12-7,-3-8-2,-2-20-4,-11-9-2,-8-8-7,-12-2 3,-10-2-3,-8 6 6,-12 4 5,-10 7 2,-3 8 0,-3 8-2,2 8-3,1 1 0,6 14 3,6 8 4,9 6 5,4 7 18,19 6 9,12 2 7,11 2-9,8-4-10,7-5-12,2-7-9,1-10-10,1-10-24,-4-8-44,-3-1-67,-2-9-147</inkml:trace>
  <inkml:trace contextRef="#ctx0" brushRef="#br0" timeOffset="243367">3082 10382 528,'-14'29'78,"2"6"-77,-1 13 1,2 15 5,5 12-5,3 11 0,3 6-1,9 5-2,5 2 0,-1-2 5,-2-5-3,0-10 2,-4-9-3,-1-11 1,-2-12-2,-1-12-1,0-15-14,0-16-34,6-8-75,5-25-98</inkml:trace>
  <inkml:trace contextRef="#ctx0" brushRef="#br0" timeOffset="243651">3594 10435 533,'-31'-1'202,"-8"1"-198,-12 4 4,-16 1 13,-15-1-15,-8 1-1,-6-1-4,-2-1-1,4-2-3,5 0-4,7-1-12,11 2-8,9 1 0,12 1 5,10 2-4,10 0-4,9 3-7,8 1-33,13 3-52,11 3-118</inkml:trace>
  <inkml:trace contextRef="#ctx0" brushRef="#br0" timeOffset="243993">3778 11714 178,'0'7'471,"2"-3"-429,-1-4-19,1-1 6,-2-12-12,0-10-10,0-11-9,0-10-1,0-12 2,1-6 1,-1-6-1,5-1-2,7 4-6,5 6 0,7 7 0,5 10 6,5 8 2,7 9-5,5 9-16,2 7-23,6 6-32,1 3-62,-3 0-161</inkml:trace>
  <inkml:trace contextRef="#ctx0" brushRef="#br0" timeOffset="244406">4563 11072 380,'-14'15'282,"-3"1"-274,-5 4 4,-6 5 1,-3 6-6,2 6-6,1 4-1,12 3-15,5 2-9,11 1-4,3-2 21,14-5 8,8-5 8,2-6 20,2-8-3,2-9 2,2-12-4,-2-5-11,-2-15-9,1-11 0,-6-4-6,-7-2 1,-3 1-2,-4 6 1,-6 7-1,-2 7 3,1 7-1,-3 7 2,3 2 0,3 12 1,0 9-2,4 6 0,2 9 11,2 4 5,3 2 0,0-1-10,2-3-4,-2-5-1,-3-6-7,0-9-21,-2-8-34,-2-9-23,-1-5-66,-3-16-79</inkml:trace>
  <inkml:trace contextRef="#ctx0" brushRef="#br0" timeOffset="244875">5215 11204 571,'0'40'56,"5"4"-29,3 8 4,-2 1-17,3-1 0,1-3-7,-1-9-5,3-8-1,1-9-4,2-12-7,2-11 3,0-6 0,2-21 6,-1-10 3,0-11 6,-3-8 3,-1-4-4,0 1-4,-2 6-3,1 10 0,-1 11 0,2 10 8,2 12 12,1 9-4,0 4-8,3 13-6,0 8-4,-3 7 1,-1 2 1,-2 0 0,-4-1-5,-2-4-10,-2-8-24,1-7-27,0-8-58,4-5-60,5-10-160</inkml:trace>
  <inkml:trace contextRef="#ctx0" brushRef="#br0" timeOffset="245210">5977 11072 353,'4'1'343,"-4"4"-303,0 1-30,-11 2-13,-9 2 4,-3 3 1,-5 2-2,5 1-26,0 1-14,4-1-13,10 2 5,9 1 30,1-1 19,16 2 16,11-1 11,5 2 6,5-2 1,7 2-13,-1 1-10,-2 3-7,-2 3 0,-6 4 1,-8 4-2,-8 2 1,-14 0-5,-4-1 1,-14-5-1,-12-6-1,-8-7 2,-7-8-3,-2-9-8,3-2-20,4-10-42,7-11-70,10-4-88</inkml:trace>
  <inkml:trace contextRef="#ctx0" brushRef="#br0" timeOffset="245530">6818 10699 532,'-6'-21'167,"-8"3"-156,-1 3 3,-7 5-9,-4 9-2,-2 1-3,1 18-2,3 10-2,2 14 0,3 12 2,4 10-2,5 10 5,3 6 2,4 1 10,3 2 10,0-5 5,0-6-10,1-9-16,1-7-1,-2-11-12,0-11-27,-3-9-37,-2-12-45,3-9-82</inkml:trace>
  <inkml:trace contextRef="#ctx0" brushRef="#br0" timeOffset="245709">6516 11299 605,'-14'-8'116,"-3"-1"-84,-2-2 7,-8-3-24,-3-3-9,1 0-4,1-2-14,6 4-32,3-1-27,10 5-35,9 5-68,0 6-99</inkml:trace>
  <inkml:trace contextRef="#ctx0" brushRef="#br0" timeOffset="246206">6586 11358 253,'54'26'117,"2"-5"-67,3-5 26,-5-8-28,-1-8-18,-4 0 6,-5-13-7,-9-5-3,-5-5-1,-10-3-5,-6-2-9,-8 2-8,-4-2-3,-2 3 0,-10 3-1,-2 5 0,-8 5-1,0 7 1,-5 5 3,2 2 1,-1 12 4,6 5 9,2 5 6,6 3-8,5 4-5,5 2-3,3 1-2,14 0-3,5-3-4,7-2-18,5-4-36,5-4-44,1-2-58,5-3-4,-3-1-1,2-1 49,-6 0 95,-2 2 91,-3-2 68,-6 0-23,-2-3-45,-5-1 27,-6-5-13,-3-2-11,-3-3-8,-3-8-11,-5-12-27,0-8-4,0-9 2,1-8-12,-1-8-11,0-3-2,5-2-2,4 2-8,5 3-3,5 3 0,1 6-3,6 5-11,1 5-29,0 3-33,3 4-68,1 3-143</inkml:trace>
  <inkml:trace contextRef="#ctx0" brushRef="#br0" timeOffset="247629">7882 11298 463,'-2'38'48,"2"4"-46,0 2 0,0 1 0,-1-5 15,-1-4-4,2-8-9,-1-7 1,-1-8 3,2-9-2,0-4 5,0-14 26,6-13-17,2-11-1,1-10 6,1-9-1,1-4-7,-1 0-7,3 5-4,1 5-5,3 8 0,5 9-3,5 10-16,4 9-20,8 10-48,5 5-62,7 2-114</inkml:trace>
  <inkml:trace contextRef="#ctx0" brushRef="#br0" timeOffset="248013">8635 11122 488,'-14'0'213,"0"0"-209,-4 5 3,-7 8 4,-4 5-8,-1 7-2,2 7 0,8 5-8,5 2-6,10 3-1,5-2-3,8-3 11,9-4 7,6-7-1,3-9 5,5-10 12,0-7 0,-1-13-9,-4-12-1,-3-9-2,-4-3-1,-8 1-5,-3 6 0,-4 7 0,-2 12-3,-2 11-2,0 8 1,0 17 7,-3 7 0,3 6 0,0 4 3,0 1 5,3-3-2,5-7-6,1-6-1,3-9-1,5-12-11,0-7-31,5-20-55,3-14-81</inkml:trace>
  <inkml:trace contextRef="#ctx0" brushRef="#br0" timeOffset="248917">8901 10384 706,'0'16'71,"3"11"-60,3 13-4,-2 14-6,0 14 1,-3 12-2,1 9 1,-2 5 0,0 1-2,0-3 0,3-6-3,0-7 3,0-12 1,3-12 1,3-12 0,1-13 1,-1-13 2,3-12 0,6-6-1,-1-20-3,6-8 0,3-7 1,1-2-1,0 4-3,0 6-2,-1 11 2,-4 11 2,-4 8 0,-2 16-5,-4 9 1,-7 6 1,-5 5 1,-5 4 1,-9-2 0,-7-2 2,-6-4 0,1-7-1,-3-6 1,4-6-1,0-6 2,8-3-2,8-7 1,9 1-1,1-10 3,19-7 5,11-6-5,14-7-1,10-5 0,10-2-1,9-3 1,2-2-1,2-2 0,-1-1 1,-7-3 3,-7-5 1,-10-5-5,-8-4 0,-11-9 1,-9-3-3,-11-6 1,-11 1 0,-1 3-1,-15 6 1,-9 8-3,-2 14-5,-6 14-3,-5 13 2,-4 17-2,-3 9 3,0 23 8,2 14 4,3 18 8,7 11 7,10 12 2,11 9-3,9 5 1,14 2-3,12-3-3,11-4-2,7-10 3,7-11 1,3-15-5,3-15-2,4-18-5,-2-18-2,-7-8-2,-4-22-4,-10-11-1,-10-6 2,-11-1 1,-6 2 0,-8 6 2,-3 11 0,0 9 1,0 10 0,0 6 0,0 18 7,9 9 1,6 6 5,9 7 1,8 2 4,5-1-3,7-4-6,1-9-6,4-9-8,7-12-25,5-8-46,4-17-84,1-13-208</inkml:trace>
  <inkml:trace contextRef="#ctx0" brushRef="#br0" timeOffset="294595.6226">13600 8997 455,'-4'-1'9,"4"-1"-9,0 0-5,0 2 4,0 0 3,-1 0 3,1 5-4,0 14 5,-2 9 3,1 13-8,-1 14-5,-4 13 2,1 10 2,-1 9 0,2 6 1,-1 3 0,5 1 3,0-1 9,0-4 4,6-5-1,0-7-1,1-9 3,-3-10-11,1-12-6,-2-11 0,-2-13-2,-1-10-1,0-12-6,0-8-9,-3-22 13,-3-13 16,0-14-1,1-12-9,2-12 0,3-4-2,0-2 5,8 0 4,6 1 1,3 2 7,5 2-2,-2 3-5,3 1-9,2 4-1,1 2-5,1 4 2,-1 4 0,0 9-1,5 7-5,2 10-1,1 13 4,5 15 6,1 12 2,3 24-2,1 19-2,-2 20 0,-3 18 1,-5 15 4,-6 13-5,-10 2 2,-9 2-1,-7-4 2,-5-8 9,-17-9 6,-7-10 8,-8-11 2,-7-11-2,-8-10-10,-6-11-4,-7-12-1,-8-13-1,-4-12 2,-5-7-2,0-13-7,6-10-1,7-5-19,8-2-30,13 0-18,16 0-20,15 5-69,15 2-79</inkml:trace>
  <inkml:trace contextRef="#ctx0" brushRef="#br0" timeOffset="294994.7024">14423 10046 350,'23'41'258,"5"-4"-255,0-4-2,-2-7 1,-1-6 16,-2-8-1,4-9-10,-1-3-6,3-17 6,-1-7 1,-1-9 0,-6-3 0,-2-4 0,-7-4-1,-4 2-4,-5-1-2,-3 4-1,0 1-2,0 2-19,0 2-31,0 2-38,0 3-106</inkml:trace>
  <inkml:trace contextRef="#ctx0" brushRef="#br0" timeOffset="295400.7836">14925 10184 503,'3'9'117,"7"-8"-110,2-1 4,0-10-2,1-11-7,4-8-4,-2-7-2,1-7 6,-1-5-2,2-1 1,-1-1-3,-1 2-6,4 3 1,1 5-6,3 6 0,4 6-2,4 7-9,4 9-40,6 7-75,4 5-38</inkml:trace>
  <inkml:trace contextRef="#ctx0" brushRef="#br0" timeOffset="295862.876">15685 9782 698,'-13'9'18,"-2"-1"-31,-7 5 14,-7 1-2,-5 6 2,1 2-16,2 6-39,5 5 8,9 5-8,10 3-30,7 2-18,13-1 68,9-3 49,5-6 40,4-7 32,5-8-11,-2-9-22,-1-9-15,-2-3-9,0-17-11,-8-8-12,-3-7-7,-6-2-2,-5 0-3,-2 2-1,-6 4 3,-1 8 1,0 3 1,0 7 1,0 5 1,0 5-2,0 3 1,0 11 13,0 13 4,5 9-6,1 11 1,2 7-3,3 3-4,0 0-2,1-4-3,-1-6-5,1-8-16,-1-11-10,-2-11-12,2-14-18,2-8-53,-4-23-151</inkml:trace>
  <inkml:trace contextRef="#ctx0" brushRef="#br0" timeOffset="296353.9742">15978 8967 655,'3'4'21,"0"16"-22,-3 15-6,0 16 4,-5 23 4,1 16-1,2 18-17,1 10 6,1 1 7,0-2-8,7-8 1,3-12 9,2-14 3,0-17 12,2-16 18,0-16 8,2-14 4,1-18-8,3-9-11,2-25-22,4-15-6,1-13-1,-3-6-16,1 0-7,-5 9 8,-1 11 14,-2 15 7,2 14 1,-2 15-1,-2 5 1,1 20-1,-4 13-3,-4 11 0,-5 8 2,-3 7 1,-5-1 1,-7-2 0,-7-5-1,-4-8 0,-5-10 0,-3-9-1,-2-10-2,1-12-12,-1-5-16,7-15-28,3-10-33,10-9-65,10-6-114</inkml:trace>
  <inkml:trace contextRef="#ctx0" brushRef="#br0" timeOffset="296710.0454">16762 8943 433,'-11'0'27,"1"14"2,-1 10-7,-2 11-5,2 14-2,2 13-10,0 15-2,4 11 1,1 11 0,2 6 0,2 4-1,0-1 0,0-7 0,0-7-2,2-9-1,1-13-2,0-10-10,-2-14-9,1-11-17,-1-14-33,3-12-59,0-11-82</inkml:trace>
  <inkml:trace contextRef="#ctx0" brushRef="#br0" timeOffset="297059.1152">16838 10078 689,'42'7'25,"8"0"-8,2-3-2,0-3-7,-4-1 0,-3-11-6,-5-12-7,-9-9 0,-11-9-4,-11-7-2,-9 0 1,-7-1 2,-17 4 6,-8 8-1,-10 8 2,-5 8 1,-5 11 0,-1 8 0,2 7 1,1 13 6,10 11 7,9 10 6,14 9 7,17 12 7,11 9 6,26 8-6,16 4-11,16 3-9,14-3-9,8-6-4,11-8-5,5-8-12,8-9-14,6-9-20,3-10-54,2-8-56,-1-6-107</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20:09:04.324"/>
    </inkml:context>
    <inkml:brush xml:id="br0">
      <inkml:brushProperty name="width" value="0.05292" units="cm"/>
      <inkml:brushProperty name="height" value="0.05292" units="cm"/>
      <inkml:brushProperty name="color" value="#FF0000"/>
    </inkml:brush>
  </inkml:definitions>
  <inkml:trace contextRef="#ctx0" brushRef="#br0">6285 8966 247,'50'11'37,"4"-4"-4,3-2-7,8-1-4,5 0-7,6-2-5,8-2-4,9 0-3,8 2-1,6-5 0,1-1-2,4-2 1,-2 2 2,-3 0 0,-2 3-2,-2 1-1,0 0-1,3 0-23,2 0-44,7 0-79</inkml:trace>
  <inkml:trace contextRef="#ctx0" brushRef="#br0" timeOffset="747">17227 8644 438,'90'-8'2,"11"-4"17,14 4-8,15 1 1,11 1-7,14 0-2,14 1-2,13 2 0,8 1 0,9 3 1,2-1-2,5 7 0,1 4 1,-6 5 4,-4 1-2,-6 4 0,-10 3-1,-12 3-2,-17 2 0,-17 3-8,-23 0-23,-26-1-59,-24-6-41</inkml:trace>
  <inkml:trace contextRef="#ctx0" brushRef="#br0" timeOffset="1318">12431 9895 261,'35'-14'37,"15"-1"12,13 3-8,17 4-10,9 3-10,14 3-6,8 2-3,4 0-2,3 4-4,0 5-4,1 3 0,-4 0-2,-2 1-5,-4-1-14,-7-4-5,-8-1-3,-7-5-7,-8-2-10,-6-2-26,-3-8-41</inkml:trace>
  <inkml:trace contextRef="#ctx0" brushRef="#br0" timeOffset="1587">15888 9861 204,'105'0'6,"2"0"26,0 0-2,0 1-10,2-1-3,1 0-7,0 0-1,2 0 1,2 0 3,3 1 1,3 0-1,8 3-1,3 5 0,3 0-5,1 3-3,-4 1-2,-5 2-2,-14 1-7,-19-3-26,-19-4-35,-23-9-70</inkml:trace>
  <inkml:trace contextRef="#ctx0" brushRef="#br0" timeOffset="2099">10614 10003 372,'-127'4'10,"-15"-2"16,-13 1-14,-15 2-8,-8 0-1,-4-1-1,2 0-2,7-1 0,8-2-2,13-1-2,11 1 0,10-2-7,8 1-15,16 0-18,13-7-62,21-8-49</inkml:trace>
  <inkml:trace contextRef="#ctx0" brushRef="#br0" timeOffset="2512">13313 8807 330,'-121'-11'6,"-14"-9"7,-22 0 2,-21 2 9,-20 0-4,-16 1-1,-14 2-4,-14 2-2,-6 3-6,-6 6-6,-5 3-1,-5 1 0,-6 9-5,2 7-29,0-1-24,4-4-64</inkml:trace>
  <inkml:trace contextRef="#ctx0" brushRef="#br0" timeOffset="5452">7183 13582 168,'-59'10'94,"-2"-3"-92,2-1 3,-4 1 11,-2-2-9,-2 1-4,-3-2-1,-4 1 0,-4-3-1,-5-1-1,-7 1 0,-5-2 1,-9 0 0,-7 0 8,-9 0 10,-5-4-6,-12-3-5,-4 0-4,-3-3-2,-3-2-1,-1-2-1,1-1 1,0-2-1,-2 1 2,-1-2 7,-2 1 9,-5 0 12,-1 2-9,-5 1-5,0 0-8,1 5-7,0 2 0,4 2-2,5 1-1,9 3-4,4 1-1,11 0-3,5 0 11,3-2 0,4 2 2,-3 0 3,2-1 4,1-2 6,-1 2 3,3 1-4,-1-1-11,3 1-5,-2-1-23,2 1-60,3-4-155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19:17:40.325"/>
    </inkml:context>
    <inkml:brush xml:id="br0">
      <inkml:brushProperty name="width" value="0.05292" units="cm"/>
      <inkml:brushProperty name="height" value="0.05292" units="cm"/>
      <inkml:brushProperty name="color" value="#FF0000"/>
    </inkml:brush>
  </inkml:definitions>
  <inkml:trace contextRef="#ctx0" brushRef="#br0">3643 9437 646,'7'54'3,"5"4"-1,0 1-1,-2 0-1,2-2 1,-3-6-9,1-6-6,-3-9 12,-2-9 1,-2-8 1,0-9 1,-1-7 2,-2-3 16,0-17 9,0-12-5,-2-11 3,-4-14 5,-8-11-12,0-8-9,-3-6-9,0-1-2,2 2-5,5 3-9,7 7-3,3 7 3,6 7 14,13 7 1,6 6 1,6 9 1,7 7 1,6 9 1,2 9 3,1 7-9,-2 7 1,-5 15 1,-7 9-1,-10 9 0,-9 7-2,-9 7 2,-5 3 0,-14-1-4,-8-1 0,-4-4 1,-5-4 0,-2-5 1,-1-2 0,-2-5 5,4-2 6,1-3-4,1-3 0,7-4-3,3-1-1,3-5-13,6 0-35,5-6-49,6-3-117</inkml:trace>
  <inkml:trace contextRef="#ctx0" brushRef="#br0" timeOffset="435.087">4113 9899 631,'23'1'14,"-3"-4"-3,1-5-7,-1-2-6,0-1-4,0-4-12,-1-2-4,-2-6 17,-3-2 2,-3-4-3,-5-2-2,-6 1 2,0 0 5,-10 4 1,-4 6 6,-4 4 3,-5 7 4,-4 6 1,-1 1-1,0 13 3,2 8-7,4 9-4,7 6 4,7 6 12,8 5 7,3 0-7,14 1-11,11-2-6,5-3-1,7-4 2,3-7 0,9-7-1,-3-10-3,6-9-11,-6-4-20,-2-15-43,-10-7-38,-9-5-112</inkml:trace>
  <inkml:trace contextRef="#ctx0" brushRef="#br0" timeOffset="848.1696">3817 9634 601,'11'8'81,"3"5"-62,6 5-14,3 8-6,0 5 0,4 6 2,-2 4-1,-2 1-1,0-1-4,-3 0-8,-1-3-20,-2-3-39,1-5-38,-2-4 3,-2-6 25,-2-8 19,-1-6-10</inkml:trace>
  <inkml:trace contextRef="#ctx0" brushRef="#br0" timeOffset="1389.2778">4783 10022 541,'20'71'48,"2"-2"-19,-4-2 9,-1-4-21,-3-8-10,0-10-3,-4-9-5,-3-11-5,-2-11 1,-4-12-6,-1-7-7,0-19-7,-7-13 24,-3-14 4,-4-11-1,1-10 3,-3-6 4,-1-1 5,3 1-2,0 6-6,6 7-4,4 11-2,5 9 3,2 11-3,11 10 3,5 11 0,4 12 5,5 6 2,3 19-5,0 13-4,-2 9 0,-4 8 0,-8 2 0,-7 1-1,-10-5 1,-2-7 0,-13-7-2,-9-6 0,0-10-4,-3-8-12,1-6-30,4-8-22,4-1-67,8-13-48</inkml:trace>
  <inkml:trace contextRef="#ctx0" brushRef="#br0" timeOffset="2690.538">5084 10040 139,'38'10'375,"-2"-1"-303,-5-1-31,-6-3-16,-7-4-3,-4-1 1,-4-5-11,-4-9-9,-1-6-3,-4-5-4,1-5 6,-1-3 0,4 1-20,-2 2 3,5 6 4,1 4 8,2 8 2,0 6 2,1 4-1,0 2 0,1 11-3,1 8 1,0 2-1,1 6 2,4 1 2,3 0 2,2-2 6,4-3 1,3-4 5,3-6 1,1-5-6,-1-8 3,0 0 0,-8-15-3,-3-6-6,-6-5-9,-10-3 4,-7 0 0,-7 1-1,-10 4 0,-4 6 0,-6 8-2,-1 9 1,2 1 4,1 15-2,4 7 0,5 7 4,7 4-2,9 2 2,0 1-1,17 0 1,8-4 3,4-3 2,5-5 2,5-10-7,0-6-2,-1-8-5,3-6-11,-3-12-9,3-6-9,-4 0-12,0-3 3,-1 4-7,-2 2 10,0 5 21,0 6 18,-1 7 12,-2 3 12,-3 7 11,-5 11 6,-3 5-6,-6 4-9,-6 6-7,-5 2 1,-3 3 0,-2-2-3,-9-1-9,-6-3-5,-6-5-2,-2-4 0,-4-5 1,-1-3 1,-1-5 0,4-3-1,2-3-1,8-3-1,3-1 0,9 0-1,5-7 0,11-4 16,12-3-6,8-4-8,13-1-7,7-3 3,6-3 0,2-1 3,-2-3-2,-2-1 0,-7-1 0,-8-1 1,-11 2 1,-7-1-1,-9 1-2,-10-2 1,-3 1 0,-11-1-1,-8 4 1,-7 5-2,-2 6-3,-3 9 1,0 8-4,5 5 2,2 15 5,7 9 5,10 5 4,7 7 5,6 2-2,14 2-1,6-1 1,5-5 0,3-5 3,4-8 0,2-9-1,0-10-5,2-7 2,-2-10-19,-1-10 4,-3-6 0,-4-4-4,-5 2 2,-6 0-2,0 7 4,-8 2 3,1 8 2,-4 5 2,1 6 0,-2 9 2,0 12-4,1 10-1,-3 6 3,1 3 0,-2 0 1,0-4 2,-1-6-1,-2-7 0,0-8 0,0-7 2,4-8 4,-1-4 3,3-15-13,3-7 1,4-8 1,1-4 2,3-5-1,-3-1-1,3 5-8,1 5-2,-4 8 4,3 9 4,-2 11 4,3 6 1,0 14-1,-1 12 0,1 8-2,-1 7 0,-5 4 1,2 2-1,-1-2-4,-4-5-23,1-8-31,-3-9-26,3-13-25,-1-10-109</inkml:trace>
  <inkml:trace contextRef="#ctx0" brushRef="#br0" timeOffset="2947.5894">7415 9329 620,'5'17'78,"3"8"-47,-2 10-18,-1 11-7,-4 12 5,1 11-8,-2 7-3,3 5-10,-3 2-1,3-3-4,3-3-9,2-7 2,-2-9-1,5-11 5,-3-9 2,1-12-18,-3-14-64,2-12-104</inkml:trace>
  <inkml:trace contextRef="#ctx0" brushRef="#br0" timeOffset="3119.6238">7445 9945 599,'-16'7'86,"-1"-1"-55,-6-2-5,-5-1-8,-3-3-10,-2 0-8,7-7-30,3-4-62,9 0-1,11 0-97,7 0-117</inkml:trace>
  <inkml:trace contextRef="#ctx0" brushRef="#br0" timeOffset="3467.6934">7792 9879 358,'37'6'181,"-9"1"-126,-14 0-27,-11 0 2,-6 0-18,-16 2-4,-4 1-5,-6 4-2,2 2-9,1-1-17,6 2-6,7 1 6,9 0 20,4-2 17,6 2 13,11-4 19,6-1-2,4-2-8,1-3-12,1 1-10,-3-2-7,-1 3-5,-2 4-2,-5 3-1,-8 4-2,-3 3-1,-7 2 3,-2-2 0,-13 0-1,-4-3-2,-6-6 1,-1-5-3,-2-5-4,2-5-11,4-4-30,5-10-30,7-6-65,10-5-127</inkml:trace>
  <inkml:trace contextRef="#ctx0" brushRef="#br0" timeOffset="3828.7656">8753 9980 660,'16'35'58,"1"5"-43,3 5-9,0 1-4,0 1-1,3-5 1,-1-4-5,0-7 0,-2-8 5,-1-7-1,-1-9 3,1-7 8,-1-10 1,0-15-6,-3-9 0,-1-11 4,0-4-1,-5-6-4,2-1-5,-2 3-1,1 3-2,1 6-9,1 5-17,3 7-33,6 6-50,2 6-98</inkml:trace>
  <inkml:trace contextRef="#ctx0" brushRef="#br0" timeOffset="4241.8482">9507 9898 708,'-14'11'3,"-2"3"6,-7 0-1,-5 4-5,0 2-2,0 0-2,7 2-25,2 2-7,10 0-4,7 0 11,2 0 19,11-3 12,8-5 12,2-6 4,6-7 9,-1-3-6,0-10-11,1-9-3,-4-6-3,-4-5-4,-7-1-3,-3-1-1,-4 3 0,-4 7 0,-1 5-5,0 8 3,0 6 2,0 4 4,2 16 7,1 8 0,3 8 0,0 7 7,2 5-3,0 0-9,1-3-4,1-5-8,-3-7-16,3-8-13,1-9-25,1-11-26,2-4-50,3-20-61</inkml:trace>
  <inkml:trace contextRef="#ctx0" brushRef="#br0" timeOffset="4526.9052">9795 9353 525,'5'0'74,"1"11"-33,0 13-20,-1 11-18,-1 11 7,0 11 4,-3 11-5,2 5 1,-3 6 4,3 0-5,-1-2-5,2-2-2,0-6-2,3-6-3,1-11-12,0-8-6,1-11-13,0-11-9,1-11-16,1-11-20,-1-8-77,3-16-66</inkml:trace>
  <inkml:trace contextRef="#ctx0" brushRef="#br0" timeOffset="4811.9622">10052 9985 574,'14'39'61,"7"2"-21,-1 2-18,1-1-8,3-4 13,2-4-15,3-7-9,2-8-3,2-10-2,1-9 0,0-5-3,2-18-1,-2-11 1,-3-8 4,-3-9-2,-6-3 1,-7-3-1,-7 4 3,-5 1 0,-3 7-5,0 6-16,-5 6-20,-2 6-8,0 7-38,3 6-110,-1 6-103</inkml:trace>
  <inkml:trace contextRef="#ctx0" brushRef="#br0" timeOffset="5225.0448">10626 9990 649,'33'15'44,"2"-7"-8,1-7-20,3-1-12,-1-9-1,3-7-3,-1-4-12,0-7-1,-2-1 4,-4-4-3,-5-1-1,-4-1 9,-6 0 2,-6 1-1,-5 2 4,-8 3 0,0 2-3,-12 5 0,-8 3-1,-5 7 0,-3 7 1,-6 4 0,-3 8 1,-2 10 1,0 10 0,2 9 2,3 7 10,6 7 4,11 7 1,9 7 4,8 5 5,14 1 3,17 1 2,12-2-2,9-4-7,10-5-7,9-8-10,3-8-3,5-10-6,4-8-16,-1-6-32,-5-6-60,-4-5-63,-2-2-179</inkml:trace>
  <inkml:trace contextRef="#ctx0" brushRef="#br0" timeOffset="135567.108">7618 12144 438,'2'-25'99,"6"-6"-95,-2-6 16,-1-4-1,-4-6-16,-1-3-3,0-5-1,0-1-2,-5-5 2,-1 0-6,0 1-2,0 6 3,3 7 2,1 6 4,2 11 7,0 7 13,9 9 2,2 6-4,6 8-10,7 4-8,4 18-4,4 17 0,7 10 4,1 11 1,0 4-1,-2 2 3,-4-6 3,-3-9 2,-6-8 0,-4-11-5,-4-12 0,0-14 8,0-7 18,-1-24 0,1-15-15,3-16-6,0-18 2,0-14 2,-1-9-4,-3 1-6,-4 3-3,0 9-4,-1 18 0,-1 15 5,2 19 4,0 13 0,2 11 2,2 9-2,1 22-5,1 17-4,3 16 2,-1 15 3,1 14 0,0 5 0,-1 1 0,-3-1 1,1-6 0,1-7 0,-2-8-1,2-6 0,-1-10-1,-1-10-14,-1-10-36,-2-12-48,-2-11-59,1-10-104</inkml:trace>
  <inkml:trace contextRef="#ctx0" brushRef="#br0" timeOffset="136023.1992">8668 11906 600,'17'-2'30,"5"-9"-14,-1-3 3,4-2-15,-2-3-5,5-1-4,-1-4-9,-1-2 9,-3-2 5,-2 0 0,-6 0 0,-6-2 0,-4 4 0,-5 2 0,0 3 1,-9 4 1,-10 6 3,-4 6 0,-7 5 4,1 5-1,-5 11-3,3 8 0,3 5 0,6 5 6,8 5 7,8 2 7,8 2 0,15 4-4,12 0-1,8 0-4,10-4 1,2-4-4,4-8-9,1-8-2,-2-8-7,-3-9-15,-2-6-22,-5-7-33,-7-10-20,-2-5-47,-10-4-63,-4-5-72</inkml:trace>
  <inkml:trace contextRef="#ctx0" brushRef="#br0" timeOffset="136578.3102">9620 11694 627,'-16'0'46,"-4"-1"-52,-9-4 9,-8 2 0,-8 3-2,-2-1-2,1 10-14,5 8-14,6 7-2,11 5-11,15 7-5,9 4 38,11 3 19,17-1 28,7-3 22,6-5 10,2-11-17,2-12-8,-1-11-17,-6-16-10,0-22-11,-7-16-7,-4-15-1,-6-13-2,-9-10-3,-7-1-1,-5 2 3,-5 4 2,-6 6 2,-1 11 1,1 9-2,0 9 0,3 12-1,4 12 1,1 11 2,1 15 1,0 9 1,2 23-3,0 17 4,4 15 3,5 17-1,8 13 0,5 5 5,2 2 2,6-2 0,-1-6-7,1-10-4,-5-9 0,-4-11-3,-1-13-3,-7-13-15,-2-13-19,-2-15-27,-1-7-22,-4-19-49,1-10-76,-2-8-104</inkml:trace>
  <inkml:trace contextRef="#ctx0" brushRef="#br0" timeOffset="136891.3728">9956 11595 394,'6'7'164,"-1"3"-152,-2 4 0,-3 6-9,0 7 4,0 7 9,0 6-2,8 4-3,4 2 5,7 0-2,6-2-5,6-6 3,6-6 6,5-7 8,4-10 7,2-13-2,-1-3-8,-1-19-8,-2-12-9,-7-8-4,-7-6-2,-6-3-1,-8-2-2,-2 1-2,-8 1-15,2 0-29,-2 2-34,0 3-50,5 4-137</inkml:trace>
  <inkml:trace contextRef="#ctx0" brushRef="#br0" timeOffset="137839.5624">10009 11257 641,'6'4'74,"4"-2"-38,-4 0-22,-2-2-7,-4 0-8,0-5-23,0-8-62,0-1-65,0-2-215</inkml:trace>
  <inkml:trace contextRef="#ctx0" brushRef="#br0" timeOffset="138379.6704">10545 11519 380,'-6'17'284,"3"1"-283,3 5-2,3 5 8,5 7 4,4 5 0,5 1-8,4 3-2,3-3 1,3-2-1,2-6 0,1-5 0,4-6 0,-2-9-2,6-8 1,-3-5 1,1-16 1,-1-10-3,-3-10-2,-3-5 1,-6-4 0,-3-2-1,-6-2-3,0 2-10,-3 0-33,0 3-64,3 1-99</inkml:trace>
  <inkml:trace contextRef="#ctx0" brushRef="#br0" timeOffset="138920.7786">11280 11655 755,'10'68'19,"0"-4"-13,-3 0 6,-4-8-8,-2-9-2,2-8-3,-1-11-6,3-11-2,-1-9 6,6-8-2,3-9-18,5-13 5,0-9 10,4-6 3,0-6 3,-2-2 2,-3 1 0,0 3-2,-2 8 1,-4 8 1,2 12 0,-3 11-1,4 9 1,-1 19-3,1 9 1,0 6 1,-2 2 1,-1-1 1,-2-5-2,-4-8 2,-2-8-2,0-7 1,-1-7 2,2-7 6,1-4 9,4-13-9,4-9-9,2-7 0,7-8 1,-2-4 0,3-2-1,1 6-5,-3 7 2,-1 11 5,-1 13 14,1 10 12,-1 14-15,1 14-4,0 7-3,-1 7 2,-5 4-1,-4 0-4,0-5-2,-7-5 0,0-5-13,0-10-34,5-6-37,1-11-59,5-4-106</inkml:trace>
  <inkml:trace contextRef="#ctx0" brushRef="#br0" timeOffset="139340.8626">13328 11513 33,'8'-12'476,"-6"2"-421,-2 2-41,-7 4 9,-10 4-9,-6 0 3,-5 13-1,0 8-6,0 7-4,5 8-2,6 4-3,9 4 0,8 4-2,10 0 1,13-1 2,8-3 9,8-8 19,1-9 4,2-13-12,-2-13-1,-4-8-6,-5-18-13,-10-9-3,-7-6-3,-10-5 2,-4-2-2,-10-1-2,-8 0-9,-3 3-11,0 1-23,4 4-32,3 6-79,8 6-71</inkml:trace>
  <inkml:trace contextRef="#ctx0" brushRef="#br0" timeOffset="139653.9252">13978 10740 675,'-13'-7'39,"1"7"-37,-5 0 4,-5 9-2,-4 14 2,3 12-2,3 14 0,2 15-1,9 13 2,1 11 0,5 7 3,3 3 5,0 0 3,0-5 1,2-7-3,-2-9-7,1-10-7,1-13-2,-2-14-18,2-12-27,2-14-56,9-13-76,2-7-165</inkml:trace>
  <inkml:trace contextRef="#ctx0" brushRef="#br0" timeOffset="139833.9612">13975 11439 683,'-28'0'49,"-3"1"14,-13 1-21,-7-2-26,-1-2-8,-1-6-7,5-3-16,7 0-38,14 1-48,11 0-48,11 2-29,9-1-79</inkml:trace>
  <inkml:trace contextRef="#ctx0" brushRef="#br0" timeOffset="140180.0304">14888 10693 238,'8'0'397,"-7"2"-357,-1 18-14,-1 11-24,-12 11 15,-1 11 7,-1 11-9,-1 5-7,5 0 3,4 0-1,2-4-4,5-4-3,5-6 3,9-5 0,4-7 2,6-8 5,5-6-1,7-9-6,4-7-6,8-8-10,5-5-23,4-4-27,0-11-51,-1-3-71,-5-5-128</inkml:trace>
  <inkml:trace contextRef="#ctx0" brushRef="#br0" timeOffset="140351.0646">15181 11092 666,'-45'7'74,"3"4"-17,0 4-8,-3-2-36,5-2-9,4-1-3,10-3-20,6-4-31,9-3-55,11 0-74,5-9-139</inkml:trace>
  <inkml:trace contextRef="#ctx0" brushRef="#br0" timeOffset="140551.1046">15297 10598 607,'-25'16'121,"-6"3"-87,-6 1 25,-14 3-31,-6-4-13,-5-1-11,3-5-5,4-3-30,7-1-45,13 1-44,12 0-57,13 0-60</inkml:trace>
  <inkml:trace contextRef="#ctx0" brushRef="#br0" timeOffset="140784.1512">15779 11112 688,'-14'38'19,"-6"7"1,-6 5 15,-10 6-5,2 5-14,-3-2-13,6-2-2,3-5-7,6-4-22,7-7-38,10-7-30,5-6-68,14-10-111</inkml:trace>
  <inkml:trace contextRef="#ctx0" brushRef="#br0" timeOffset="140998.194">15776 11635 605,'-11'3'128,"-1"-3"-102,-8-1 15,-11-12-1,-6-7-6,-5-9-17,-3-8-12,0-4-3,3-4-4,3-2-18,8 1-28,6 3-13,10 4-13,6 5-15,9 6-30,1 6-38,19 7-141</inkml:trace>
  <inkml:trace contextRef="#ctx0" brushRef="#br0" timeOffset="141277.2498">16299 11288 710,'-3'4'29,"-7"5"-37,-7 3 4,-6 6 5,-8 5 1,-5 7-1,2 6 0,2 5 0,4 2 0,11 1 0,7 2-3,10-3 3,8 1 1,14-6 0,7-8-9,9-10-25,5-12-30,5-10-31,2-22-48,1-19-95</inkml:trace>
  <inkml:trace contextRef="#ctx0" brushRef="#br0" timeOffset="141682.3308">16500 10715 611,'0'56'62,"0"15"-33,0 12 1,0 14-9,-1 5-4,-2-1-12,3-2-5,0-11-1,0-9-5,6-14-13,2-12 1,6-12 10,1-12 8,4-14 1,4-14 1,3-4-4,5-21 4,2-12-1,1-7 0,2-7-1,-4 3-2,-4 5-2,-3 11 2,-5 12 4,-4 16 2,-3 10 0,0 21-1,-2 12-3,-4 9 2,-3 8 1,-1 2 2,-3-2-5,0-7 1,0-9-3,-3-9-21,3-11-40,3-12-46,11-9-58</inkml:trace>
  <inkml:trace contextRef="#ctx0" brushRef="#br0" timeOffset="142087.4118">17396 11372 355,'-10'9'333,"-8"4"-326,1 7-9,-9 4 19,-5 6 0,0 5-13,2 5-2,7 0-12,5-1-8,6-1 6,9-4 7,2-6 6,13-7 0,2-9 9,7-10 12,4-4-5,-1-16-8,0-11-3,-2-7-1,-4-6-5,-4-1 0,-2 0 0,-4 7 0,-1 9 0,-2 9-4,-1 11 0,1 7 5,0 14-5,-1 15 1,1 9 2,-1 7 2,-1 5 1,1 2 0,1-2 1,-1-6-3,-1-8 1,6-8-4,1-9-21,4-13-34,5-6-70,3-17-105</inkml:trace>
  <inkml:trace contextRef="#ctx0" brushRef="#br0" timeOffset="142421.4786">17734 11565 434,'2'40'256,"1"3"-243,2 1 19,-2-1-7,-3-7-6,0-7-12,3-8-5,0-8-2,3-10-2,3-4 1,5-15-12,5-8-3,4-8 8,7-6 2,-1-6 3,2-1 3,-3 2-1,2 6-1,-7 8 1,-3 10 4,0 13 0,-6 7 3,-5 21-3,1 12-4,-6 8-1,-1 8 3,-3 1-1,0 0-1,0-6-15,0-7-36,0-7-27,0-8-50,8-9-52</inkml:trace>
  <inkml:trace contextRef="#ctx0" brushRef="#br0" timeOffset="142806.5556">18465 11594 42,'20'-16'385,"-6"8"-302,-3 4-15,-5 4-11,-6 0-35,-6 0-22,-10 0-6,-9 4 6,-6 4 1,-4 3-1,-4 4-9,5 3-35,1 5-12,10 2 8,7 2 26,10 0 22,6 1 22,6-2 18,10-2-2,7-3 0,3-3-3,4-4-9,1-1-13,0-2-7,2 3-4,-6 2-2,0 7-3,-4 7 0,-4 8 1,-7 4 0,-6 4 1,-6 0-1,-4 0 1,-15-8 0,-4-5-1,-5-7 1,-2-9-2,-2-7-20,1-9-34,3-2-24,5-13-45,9-10-109</inkml:trace>
  <inkml:trace contextRef="#ctx0" brushRef="#br0" timeOffset="143169.6282">18641 11799 602,'42'-3'83,"5"-1"-50,2-2 6,1-4-26,-2-5-6,-3-4-5,-3-5-4,-2-4 2,-7-1-1,-7 0-1,-7 2-4,-10 4 0,-8 5 3,-1 3-2,-12 7 2,-10 5 0,-4 3 2,-5 4 0,0 10 2,2 7 1,2 6 8,7 5 9,9 7 4,11 4 13,2 2-7,16 1-6,10-2-9,8-5-6,6-6-4,6-7-2,3-7-6,2-5-18,-2-4-34,-6 0-31,-5 0-59,-7 4-80</inkml:trace>
  <inkml:trace contextRef="#ctx0" brushRef="#br0" timeOffset="143674.7292">18364 12385 590,'-30'4'82,"-10"-3"-77,-13-1 6,-23 0 9,-20 0-13,-12 0-4,-18 0 0,-10-1-4,-10 3-18,-12 8-11,-7 3 8,-8 4 18,-9 0 6,-5 0 11,-5-2 24,-7-6 10,-2-5 1,-1-5-12,1 0-19,5-10-6,4-4-5,11-2-6,12 2-1,15-1-19,19 2-53,20 2-107,21 0-202</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19:20:47.036"/>
    </inkml:context>
    <inkml:brush xml:id="br0">
      <inkml:brushProperty name="width" value="0.05292" units="cm"/>
      <inkml:brushProperty name="height" value="0.05292" units="cm"/>
      <inkml:brushProperty name="color" value="#FF0000"/>
    </inkml:brush>
  </inkml:definitions>
  <inkml:trace contextRef="#ctx0" brushRef="#br0">9556 3502 162,'11'0'66,"-5"-3"-41,2 0 7,-6 0 2,-2 2-22,-2 1-24,-9 0 18,-1 1-3,-5 4-4,-5 3-11,-1 0-8,-2-1-5,-1 0 1,-1 0 21,1-2 5,-3 0 7,-1-3 23,-4 0 2,-3-2-8,-8 0-8,-5 0-7,-9 0-4,-4-1-1,-9-3-2,1 1 0,-2 2 2,0-1 4,-1 2-1,4 0 4,-3 0 4,-1 3-3,-1 0-8,-2 1-4,-4-1-2,1 0 1,-6-2-1,0-1 0,-4 0 0,-2 0 0,1-4-3,-1-2-2,4 1-5,3-3-2,-1 2-5,3 1 3,-3 1 7,-5 4 8,-8 0 0,-10 3 1,-12 8 4,-9 2-1,-6 2-4,-9-1-3,1 0-6,-2-3-1,1-4 8,1-5 1,-2-2 1,-1-2-8,-2-11-59,0-9-37</inkml:trace>
  <inkml:trace contextRef="#ctx0" brushRef="#br0" timeOffset="2970.594">2865 6029 48,'5'0'100,"-2"0"-73,0-5 17,-2 1 1,1 0-7,-2-1-10,0 2-11,0-2-6,0 4-6,0 1-7,0 0-11,5 0-36,4 6-5,5 0-20,8 0-9</inkml:trace>
  <inkml:trace contextRef="#ctx0" brushRef="#br0" timeOffset="3260.652">3343 6097 153,'97'10'71,"9"-2"14,10 0-46,6-2-9,4-1-12,3-3-4,6-2-2,6 0-3,3 0-3,8-3-5,7-2-1,9-1 0,5-1-1,9 1 0,5-1-2,6 0 0,7 2 2,3-1 1,6 2-2,5 0 4,5 2 0,1 1 1,1 1 2,0 0-3,-1 0-1,-3 3-1,-5-1-2,-4 1-4,-8-2-12,-8-2-12,-9 1-17,-11 0-27,-9-4-28,-13-3-57</inkml:trace>
  <inkml:trace contextRef="#ctx0" brushRef="#br0" timeOffset="4083.8166">1572 7328 318,'-20'-2'24,"1"-6"-10,1 4 0,2 0-2,1 1 0,5 1-9,4 1-1,6 0 1,0 1-19,19 0-13,12 0 29,12 2-12,18 2-3,13 1 1,13 0 14,14 0 3,9 1 2,8 1 2,9-1 5,9 0 2,10 2-3,9-2-6,8 1-2,7-1-1,12-1-1,5 0 1,12-1-2,2-1 1,8-1 5,2-1 4,-1-1 3,0 1-1,-3-1-5,-4 2-4,-5-2-2,-4 3-1,-6 0-1,-2-1-13,-7 0-30,-3-2-74</inkml:trace>
  <inkml:trace contextRef="#ctx0" brushRef="#br0" timeOffset="8106.621">1673 9263 39,'0'-23'12,"0"2"69,0 0-59,0 2 6,0 1-3,-11 2-22,-3 1-28,2 1-25,-4-2-85</inkml:trace>
  <inkml:trace contextRef="#ctx0" brushRef="#br0" timeOffset="8603.7204">1518 9114 58,'-14'17'46,"5"-2"-28,1-1-2,5-2-1,3-2-5,4 0 4,12-2 5,9 1-8,7-1-7,9 1-1,8-1-3,8-1-5,9 2-6,3 0 5,6 2 8,4 2 4,6 1-4,5 0-1,3-1-2,8-4 1,6-3 1,8-6 0,7 0 5,10-1 24,7-6-3,10 0-16,6-1 2,5 2 5,4 0 4,5 0-5,2-1-6,-1 0 1,4-1 1,0 2 0,1-2 0,6 3-2,0-2 2,6 3 2,2 0 0,6 1 0,5-2-5,2 1 3,5-3-1,1 0-1,3 0-3,1 0-2,2-1-3,0 1 1,2-1 0,1 2 2,4-1-1,-2 2-5,0 3 3,-1 1-3,-4 1 0,-1 6-3,-4 5-19,2 2-53,0-2-101</inkml:trace>
  <inkml:trace contextRef="#ctx0" brushRef="#br0" timeOffset="11039.2074">984 11473 309,'-6'3'73,"-5"-1"-69,1 0 2,-4 0 3,-2 2-4,4 0-2,-1 1-3,2-1 0,2 0 0,4 2 0,1 4-2,2 2-4,2 6 1,3 8 5,4 7 5,2 7-1,2 7 1,0 4-3,-2 1-1,2-2-1,-2-3 1,2-3-1,-3-5 0,1-4 0,-1-3 2,-2-1 6,-1-2-2,-1-4-3,-1-3 1,4-3-3,-3-4 0,1-4 0,1-3 0,2-3 14,0-3 2,2-2 6,6 0-1,2-3-12,7-5 1,5-4-10,5 1 0,6 0-1,2 1 1,4 2-2,2 3 1,4 5-1,3 0 0,3 2 1,4 6 1,1 1-2,6-2-1,1-1-5,2-3-1,1-3 7,2 0 0,-1-2 1,-1-5 0,-4-2 0,-4 1 0,-4-1 0,-3 2 0,-6-1 0,-5 2 0,-3 2 1,-5-1-1,-2 3 0,-4 0 0,-3 0 0,0 0 0,-2-1 0,-1-1 0,-2-3-1,1-1 2,-7-4-1,0-2 2,-4-2-2,-2-2 2,-4-2-2,-2-1 1,0 0 1,-3-1 9,-2 1-7,-2 1 5,1-1-3,-2-2 5,0-2-15,0-2 0,-5-4 2,0-2 0,2-1 3,-1-1-1,-3-1-1,3 3 1,-1 3 0,2 3 0,-2 6 1,2 5-1,0 4 1,0 4 1,0 3-1,1 2-1,-1 0 0,-3 0-1,0 0-1,-8 0 2,-1-2 0,-13 0 2,-6 0-2,-13 1 0,-12-1 0,-11 2 1,-13 1-1,-12 1 1,-7-1 0,-5 2 1,-3 0 4,-4 5 6,3 5 16,1 3-8,-2 6 0,1 4-6,-1 4-8,3 2-5,2 4-2,8-1-10,9-3-33,11-8-34,13-13-98</inkml:trace>
  <inkml:trace contextRef="#ctx0" brushRef="#br0" timeOffset="13091.6178">6043 12009 218,'14'-19'39,"-3"-2"13,0 3-14,-2 1-7,-1 2-15,-3 5-11,2 2-3,0 5-2,2 3-2,3 6-5,7 11-8,7 7 11,8 5 2,7 2 2,8 1-1,2-4 1,5-4 0,3-4 0,-2-6 2,1-5 10,-1-4 5,-3-5-8,2 0-4,-3-5-4,1-6 1,1-2-7,-1-2-3,3 0-4,2 2 0,5 3 7,2 4 3,2 5 3,1 1 4,-1 9 7,-3 6 1,-6 5-3,-8 4-3,-6 1-6,-11-5-8,-7-14-86</inkml:trace>
  <inkml:trace contextRef="#ctx0" brushRef="#br0" timeOffset="28914.7818">13831 12024 122,'4'-7'68,"-2"-5"-68,-1 0-9,-1-2 2,3 1 3,2 0 4,1 2 0,5 2-2,2 2-5,-1 2 5,2 3 2,0 1 0,-5 1-5,0 0-8,-2 0-6,-4 1 7,-3 2 12,0 0-4,-3 0 12,-7-2 16,1 2 13,-5-1 9,-1 2 1,-6 0-13,0 0-10,-6 2-4,-2 0 5,-5 1 0,-6 1-3,-2 0 3,-6 1-1,-4-1-1,-3 1-1,-6-1-5,-2-1-6,-7 0-5,-1 1-2,-5 0-1,-4-1 2,0 2-1,-5 1 3,-4-2 1,1 2-1,-5 0 3,0-1-2,-2-1 4,-1-2 1,2-1-1,-1 0-1,2-1-1,1-3-2,3 0-3,2-1 1,3-1-2,3-1-1,4-4-1,6-3-1,7 2-1,5-1-1,9 2-2,9 1-12,7 1-24,10-2-45,10-4-115</inkml:trace>
  <inkml:trace contextRef="#ctx0" brushRef="#br0" timeOffset="33858.7704">1315 12486 338,'4'0'6,"1"-2"-3,-2-4-2,0 3 2,-1 1 3,-2 1-3,0 0 2,0 1 0,-6 1-5,-5 5 0,-3 4 1,-6 4-1,-4 2 0,0 4 0,-3 2 1,-2 6 0,-2 3-1,-2 5 1,1 5 1,-1 3 3,0 5 7,4 7-3,4 2-6,8 5-1,6 2-2,10 4 1,4 1 5,19-2-1,9-3-3,14 0-2,7-5 1,12-4-1,7-3-1,5-7-8,5-8-30,-2-15-131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19:22:12.654"/>
    </inkml:context>
    <inkml:brush xml:id="br0">
      <inkml:brushProperty name="width" value="0.05292" units="cm"/>
      <inkml:brushProperty name="height" value="0.05292" units="cm"/>
      <inkml:brushProperty name="color" value="#FF0000"/>
    </inkml:brush>
  </inkml:definitions>
  <inkml:trace contextRef="#ctx0" brushRef="#br0">1781 7900 430,'7'0'41,"-3"-3"-3,-4-2-5,0 2-16,0 0-13,-9 0-4,-5 1 1,-5 2-1,-5 0 0,-9 0 1,-9 0 2,-7 7 1,-10 1 3,-7 1 2,-5 1 8,-5 2-1,0 0-5,0-1-5,3-1 1,7 2 5,5-2 3,10 0-2,8 1-4,7-1-1,10 3-3,7-1 0,4 3 1,4 3 2,3 3 4,3 6-1,1 4-3,4 8-5,0 6-1,7 10-2,7 7 3,3 6-1,4 4-1,-1 5 0,0 2-1,-3 0 0,2-2 1,-6 1-1,0-5 0,1-3 0,-3-6 6,3-4 6,-5-3-2,0-5-3,1-3-2,-3 0-2,0-1-2,0 0 0,3 0 0,-1 0-1,5-3 0,1-2 0,7-3-3,7-6 1,9-5 3,8-8 0,15-5 2,8-7 9,14-5 8,10-3 2,7-1-9,3 0-7,-1 0-2,-4 0-3,-11 0 3,-10 0-3,-13 0-7,-13 1-36,-9-10-89,-13-8-239</inkml:trace>
  <inkml:trace contextRef="#ctx0" brushRef="#br0" timeOffset="855.0855">465 8656 389,'-1'6'162,"-1"2"-147,2 6-16,0 5 9,0 10 11,3 9 0,5 8-5,1 6-8,4 3-3,1 3 1,-1-3-2,0-3-1,1-6-1,-3-6 0,-5-8-2,-3-6-19,-5-9-19,2-9-39,-7-8-50,-4-9-147</inkml:trace>
  <inkml:trace contextRef="#ctx0" brushRef="#br0" timeOffset="1360.136">333 8659 615,'14'-17'12,"3"-1"12,-3 3 15,-3 2-22,-2 2-15,2 2-2,5 2 0,1 4-8,6 3-2,8 7-6,8 11 3,6 11 5,4 9 7,4 11 1,-2 8-1,-3 6 4,-9 4 3,-11 1-5,-12-3 4,-12-1 1,-12-4-3,-18-5 0,-14-4-2,-10-5 1,-9-5-2,-6-8 0,2-5 0,-3-10 1,6-8 0,3-9 11,1-2 7,8-15 9,6-8-1,5-10-3,10-9-4,10-7-20,13-10 0,4-8 0,10-3 12,14-1-8,7 1-4,9 4-15,5 6 13,5 5-4,5 7-19,7 3-33,7 1-21,8 0-113</inkml:trace>
  <inkml:trace contextRef="#ctx0" brushRef="#br0" timeOffset="13815.3814">1602 3272 192,'-2'0'169,"2"-2"-141,0-1 3,0 1-7,-2 2-19,-2 0-10,-6 0 7,-2 0 0,-7 2-3,-2 6 1,-7 3 0,-5 4 0,-1 4-1,-5 5 0,1 5-1,-3 3 1,3 5-1,-3 4 1,3 4 7,-1 5 7,2 5-6,1 5 8,5 6-3,5 6 1,5 3-2,7 3 3,10 3-4,4 1-4,8-1-1,15 1 1,6-2-2,8-3-4,8-4 2,2-6 1,3-8 11,-2-7 2,-7-10-3,-3-9-4,-4-6-4,-6-5-4,-4-7-7,-2 1-30,1 0-15,-23-16-23,44 39-70,-22-18-49</inkml:trace>
  <inkml:trace contextRef="#ctx0" brushRef="#br0" timeOffset="14889.4888">1443 6261 79,'7'-11'159,"-3"0"-112,-2-1-26,-2 0 1,0 0-3,-6-2-7,-5 1-8,-3-1 9,0 0-10,-2 2 0,1 4 6,2 2 5,-1 3 2,0 3 1,2 0 8,-7 10 1,-1 3-6,-4 4-8,-4 5-4,-2 3-5,-2 6 0,-1 3 0,4 4 1,-1 5 5,7 3 7,3 6 4,4 2 3,5 7-6,7 3-1,1 2-9,3 2-4,6-1-1,8 1 3,6 1 2,6-2 2,4-3-1,1 2-1,4-4-3,0-5 0,-1-5-1,-5-8-1,-1-6 0,-5-9-2,0-11-1,2-7-20,-1-11-33,3-1-89,6-15-187</inkml:trace>
  <inkml:trace contextRef="#ctx0" brushRef="#br0" timeOffset="16021.602">944 6896 273,'-4'6'152,"-1"-2"-143,0 1-9,-4 1 8,-2 2-7,-4 1-1,-6 0 1,-2 1 0,-6 0 1,-4-2-2,-3 0 1,-1-3 0,5-1-2,1-1 0,6-2 0,3-1 1,7 0 7,4 0 20,3 0 9,5 0-4,1-2-1,1-3 2,1-2-13,0-4-8,-2-4-10,1-4 0,-4-6-2,-1-6 0,-3-9 0,-1-6-1,-1-7-1,-1-7 1,0-4 1,1-5 1,0-4-1,0-3 0,2-3 0,-2-4 1,0-2-2,-1-1 2,-2-1-1,0-1 1,0-2-1,-2 1 0,1 0 0,1-2 0,0 2 0,2 1 1,1 2-2,0 3 1,5 2-1,3 3 1,-1 3 0,4 4 1,0 7 0,0 7 0,4 3 0,0 6 0,1 4-1,3 3-3,-2 4-6,0 2-3,2 5-5,-2 4 8,0 2 5,2 3 4,-2 1 1,-1 2 0,1 0-1,-1 1 2,1 1 0,0 0 2,3-1 8,4 1 3,-1 0-4,7 3-6,2-1-1,7 4-3,5 0-1,6 3-1,7 0 1,8 3 0,2 1 0,5 3-1,1 0-2,1 0-27,-2 2-32,-2-2-95</inkml:trace>
  <inkml:trace contextRef="#ctx0" brushRef="#br0" timeOffset="53319.3314">729 5237 281,'-3'2'51,"1"-2"-26,2 0-12,0 0-7,0 0-4,0 0 0,0-1-1,0-4-1,2-1 0,2 0 1,2-3 4,4-1 0,2-1-3,5 0 0,3-1 7,2 3 13,1 0 9,-4 3-2,-1 4-4,0 2-6,-5 0-9,0 0-7,-1 8-2,2 1-1,2 1 0,-4 3 0,1 2 1,-3 0-1,0 2 2,-6 1 3,-1 1 3,-3 1-4,0 3-2,-3-3 1,-3 2-2,-2-2-1,2 1-4,0-1-12,0 1-10,1-1-11,2 3-6,3-1-24,0 1-56,6-2-117</inkml:trace>
  <inkml:trace contextRef="#ctx0" brushRef="#br0" timeOffset="53512.3507">1036 5798 616,'-2'2'44,"2"-2"-36,0 0-8,0 0-8,0 0-52,3 0-53,8 0-93</inkml:trace>
  <inkml:trace contextRef="#ctx0" brushRef="#br0" timeOffset="56962.6957">1330 9950 30,'0'0'296,"0"0"-237,0 0-21,-1 0-12,-4 0-8,-6 0-3,-1 0-2,-7 0-2,-3 0-3,-2 0-5,-3 2-2,1 1-1,0 3 0,1 2-1,1 3 1,1 5-1,0 2 1,1 4 0,2 5 0,-2 3 0,4 6 1,-1 5 1,4 3 0,1 4 3,3 4-3,2 5 1,1 3 2,5 5 3,0 5 0,0-1-2,-1 1-3,4-1-3,-4-1 1,-1-3 0,-1-3-1,0 0 0,0-3 0,-1-1 1,4-5-1,2-4 2,1-7 3,3-4 6,9-7 6,7-5 0,6-6 2,7-3 1,8-4-8,9-3-5,0-3-3,5-3-3,2-1-1,2-3-4,-4 0-25,2-9-44,-4-6-84</inkml:trace>
  <inkml:trace contextRef="#ctx0" brushRef="#br0" timeOffset="134161.4148">13841 3309 319,'8'7'102,"0"-5"-98,-2-1-2,-4-1-2,-2 0-1,-7-5-1,-6-1 1,-5 0 1,-5 0-1,-6-1 1,-5 4 0,-8-1 0,-8 3 0,-6-1 1,-7 1-1,-7 1 0,-3 0 1,-1 8-2,-2 8 2,-2 5-1,2 7 0,-1 5 1,-2 5 1,0 3 0,-2 2-2,-1 0 1,1 3 0,-1 2 0,3 0 0,0 4-1,5 3 1,4 3-1,5 3 2,7 4 0,6 6 3,7 3 5,3 1 10,5 4-4,2 0-3,1 1-3,2-3-2,-2 0 2,-4-4 1,-3-4 1,-7-6-3,-2-5-1,-4-7-5,-5-9-1,0-6-2,0-6 1,-2-6-1,4-4 0,3-4 0,3-3 0,6 0 0,4-2-2,7 0-1,5 1 1,6 0 2,6 1 0,0 0 1,6-3 2,1 0 0,1-3-1,4-1-2,2-4 0,2 0 1,1-2 0,4 0 4,9 0-1,2-4-7,7-2-8,4 0-5,2-2 9,2 0 7,1-1 3,0-4 3,1 0-4,2-2 0,-3 0 0,2 1-2,-5 2 0,-2 2 0,-3 3 1,-5 3-1,-6 1 0,-3 2 0,-7 1 0,-2 1-5,-11 8 0,-8 3 4,-4 4 1,-5 2-1,-4 1 1,-1-1 0,-1-3 0,-2-2 0,2-5-1,-1-3 2,2-5-1,0-5 1,2-10 1,4-8 6,3-7 7,1-5 9,4-4 1,4-1-4,4-1-7,2 4-6,6 3-6,1 4-1,2 5-5,0 2-15,6 2-26,0-1-22,1-1-43,-1-4-66,-3-3-80</inkml:trace>
  <inkml:trace contextRef="#ctx0" brushRef="#br0" timeOffset="135001.4988">10942 4438 339,'13'39'43,"4"4"-39,0 5 1,1 0 12,1 1-6,-3-7-4,-4-7-4,-3-9-3,-3-11 0,-4-9-3,-2-6-18,-2-15-5,-4-10 28,-2-8 5,-2-8 2,-1-7 8,0-2 3,0-2 9,0 0 4,2 2-4,3 5-16,3 4-8,1 8-3,2 6-1,2 8 1,7 8-1,6 10-2,4 2-1,4 17-2,4 8 2,-4 7 2,3 3 2,-7 3 2,-5-3 0,-6-4-4,-4-4 0,-4-7 0,-8-5-2,-4-6 1,-7-5-1,1-3 1,-1-2-15,2 0-65,2-6-18,8-5-69</inkml:trace>
  <inkml:trace contextRef="#ctx0" brushRef="#br0" timeOffset="135335.5322">11327 4202 152,'0'28'316,"-3"2"-301,3 4-1,-3 1 8,1 1-11,2-3-7,0-4-3,3-4 1,6-5 1,2-8 2,3-5 1,-3-7 9,1-8-2,-5-9 0,-6-8-6,-1-3 0,-9-3-1,-8-2-4,-3 2-1,0 2 0,-1 2-5,1 5-23,2 3-35,4 3-45,4 1-65</inkml:trace>
  <inkml:trace contextRef="#ctx0" brushRef="#br0" timeOffset="135592.5579">11276 3678 311,'10'21'270,"6"7"-252,1 4 7,0 10-14,0 8-6,2 8-1,1 5-1,0 4-3,-1 2 1,-1-1 0,-2-4-9,-1-9-32,-1-9-49,-3-11-67</inkml:trace>
  <inkml:trace contextRef="#ctx0" brushRef="#br0" timeOffset="135778.5765">11466 4121 455,'-9'0'150,"-2"0"-135,2 3 8,-7 3 2,-4 2-12,-2-1-11,-1-1-5,2-2-43,0-2-33,4-1-49,6-1-93</inkml:trace>
  <inkml:trace contextRef="#ctx0" brushRef="#br0" timeOffset="136417.6404">11404 4134 295,'24'-2'59,"2"2"-33,0 0 0,1 0-14,1 0 4,-4 0 6,1-4 4,-3-5 0,-4-6-4,-2-6-13,-7-5-8,-4-2-1,-5-3 0,0 0-1,-6 4 2,-4 5-1,1 4 2,0 7-3,-1 7 0,1 4 0,1 9 3,2 9 3,2 7 1,-1 6 8,5 4 7,0 2 4,5 0-2,2-2 0,3-5-7,0-4-8,1-8-6,0-7-1,0-9-2,1-3-10,2-17-12,-1-9 6,-1-7 6,-1-6 5,-2-4 1,-1 2 5,-2 4-1,1 6 2,0 6 1,1 8 3,1 9 4,4 7 3,1 3-3,1 14-7,4 8-1,-2 5 0,1 4 0,0 0 1,-5-2 0,0-6-1,-5-8-1,-2-4 0,-5-11-2,1-1-10,-2-17-8,0-8 20,-2-7-2,-2-9 1,1-3 0,0-5 1,1 1 0,2 5 1,0 6-1,0 9 0,2 9 3,5 12 9,3 7 7,4 13-17,-1 9-3,3 4 1,-1 2-7,-1-1-26,-3-5-42,0-8-96,-2-9-191</inkml:trace>
  <inkml:trace contextRef="#ctx0" brushRef="#br0" timeOffset="136674.6661">11947 3098 402,'8'7'36,"3"9"-11,-2 7-14,0 6-6,2 8-1,-2 7 3,1 5 4,-1 5 5,2 3 0,-2 1-12,3-3-3,-2-4-10,1-6-41,-2-8-16,0-7-49,4-10-59</inkml:trace>
  <inkml:trace contextRef="#ctx0" brushRef="#br0" timeOffset="136853.684">12085 3528 502,'-9'6'69,"1"4"-40,-3 1 14,-5 1-17,3-1-21,-3-2-5,5-1-29,2-3-45,6-2-56,3-3-109</inkml:trace>
  <inkml:trace contextRef="#ctx0" brushRef="#br0" timeOffset="137045.7032">12243 3368 346,'9'0'113,"2"6"-79,0 6 11,-3 3-35,0 3-8,-2 2-2,0 2 1,2 0 0,-2-1-6,2-4-33,1-4-53,0-7-134</inkml:trace>
  <inkml:trace contextRef="#ctx0" brushRef="#br0" timeOffset="137195.7182">12212 3281 236,'-12'-10'317,"4"3"-254,8 3 4,0 2-29,0 0-19,9-2-15,5-1-37,9-1-79,5-1-121</inkml:trace>
  <inkml:trace contextRef="#ctx0" brushRef="#br0" timeOffset="137570.7557">12607 3305 369,'-9'7'246,"-2"0"-234,2 2-2,-5 4 4,-3 3-11,1 2-4,4 2-27,1 0-19,3 0-12,5-3 5,3-3 42,0-4 14,6-5 10,2-5 24,2-1 11,0-13-11,0-7-10,1-4-6,-5-3-1,2 3-6,-2 4-8,-2 6-4,3 9 1,2 6 1,0 11-8,4 8 4,1 6 0,-4 1 3,1-1-1,-1-3-1,-4-5 0,-3-7 0,1-6-6,0-4-35,-1-10-22,3-11-86,3-9-157</inkml:trace>
  <inkml:trace contextRef="#ctx0" brushRef="#br0" timeOffset="137833.782">12648 2804 506,'0'8'64,"1"4"-53,4 5 12,0 6-10,-1 8-8,2 5-2,4 6-1,-1 7-2,5 0 1,3 2-4,-2-1-8,4-5-8,0-6-2,-2-6-7,-2-8-13,-2-9-4,-2-9-27,-2-7-51,0-11-132</inkml:trace>
  <inkml:trace contextRef="#ctx0" brushRef="#br0" timeOffset="138075.8062">12869 2808 407,'7'-2'96,"0"2"-57,3 4 2,-1 11-25,-1 10-13,-1 10-1,3 10-1,-3 7-1,4 7 1,0 2 0,0-1-2,1-3-11,2-5-24,0-9-14,-1-7-6,1-10 6,0-13-7,-2-10-24,-1-6-55</inkml:trace>
  <inkml:trace contextRef="#ctx0" brushRef="#br0" timeOffset="138439.8426">13099 3078 66,'-3'-25'185,"1"9"-124,2 6 8,3 7-17,5 3-6,1 10-15,4 9-25,4 8-4,-2 4-1,4 3 1,-2-2-1,2-6 0,-1-7-1,-1-6-2,0-10 2,0-3 2,0-14 4,-1-8-1,-4-6-2,-1-7 4,-2 0-6,-1 2 0,-2 3-1,1 7 0,0 10 1,3 10 1,2 5-3,2 19 12,3 14-6,0 11 2,0 11 4,-4 8 6,-6 3 5,-7 0-3,-3-4-3,-17-7-9,-11-8-5,-8-10-3,-9-9-1,-6-11-8,-3-7-40,-2-7-82,4-5-157</inkml:trace>
  <inkml:trace contextRef="#ctx0" brushRef="#br0" timeOffset="139306.9293">11018 5042 289,'0'4'75,"0"0"-71,0 0-3,0 1 0,0 1 0,0 2-1,0 1 1,-1 0 0,1 4 5,0 3 1,0 3-5,0 1-1,1 1 0,5 1 0,2 0 0,5-4 8,-3-1 17,4-3 3,0-3-2,2-2-2,1-5-3,3-2-8,0-2-7,4-2-1,2-7-2,2-3-4,3 2-4,1-1-21,6 4-39,0 3-46,6 4-182</inkml:trace>
  <inkml:trace contextRef="#ctx0" brushRef="#br0" timeOffset="288813.8785">14375 5647 503,'20'-9'22,"3"0"-19,2-2 2,0 1 0,3 0-4,1 2-5,4 5-14,5 3-15,7 6 6,5 11-3,6 3 13,-2 2 16,3 0 7,1-5 8,-2-7 2,1-7 1,-1-3-3,1-5-5,1-10 5,-1-5 2,3-1-3,-1-4-8,6 2-3,2 5-2,3 7 2,6 9-2,6 3 1,3 14-1,4 8 0,-1 2 2,-1 0 0,0-4 0,-7-6 1,1-8 1,-7-7 0,-1-5-4,0-9 4,1-5 0,4-2 0,3 1-6,2 1 2,3 4 1,0 3-2,1 4 3,2 4 2,-1 3 4,0 1 1,2 0-1,0 2-2,2 2-2,-1 0 2,1-2 2,-4-2-4,2 0-1,-3-3-2,-2-5-2,2 0-23,3 3-24,6 3-49,3 2-189</inkml:trace>
  <inkml:trace contextRef="#ctx0" brushRef="#br0" timeOffset="428390.8348">13241 5674 124,'-3'0'22,"-3"-2"-10,-2-2-9,2 0 2,-2 0 1,-1 0 4,1 2 2,-1-1 2,1 3 0,1-1 4,-1 1-8,2 0-3,-2 0-2,-1 2-2,-5 5 1,0 2 1,-5 2 7,-4 4-1,-2 3-5,-4 3-2,2 3 0,-1 3-2,5 3-2,1 2 0,4 4-1,5 4 1,6 1 1,2 5 1,3-1-2,2 3 1,0 2 0,0-1 2,0 2 1,0 0-2,-3 2-1,-3 2-1,-2 1 1,-1 1 1,-2 3-2,3 1 0,-1 1 2,3 1-1,3 3 1,3 2 3,0 2 4,0 2 2,9 2 3,0 3 0,2 2-4,0 1 0,-3 1-2,-2 1-3,-4 1-2,-2-1-2,0 1 1,-8-2-2,-1 1 2,-1-1-2,-1 3 0,1-1 0,2 3 0,-1 0 0,2 1 0,3 0-2,-1 2 1,3-1 2,-1 0-1,2 0 2,-1-1-2,-1-2 8,-1-1 1,-4-3 1,-2-3-8,0-4-1,0-6 0,1-6-1,4-6 2,2-7-2,3-5 0,0-6 4,10-7 12,0-4 3,6-4 5,4-3-4,6-5-2,10-2-5,7-2-5,9-2-4,8-1-3,7 2-1,-2 0 0,2 5 0,-5 1-2,-8 1-17,-9-7-83,-6-10-189</inkml:trace>
  <inkml:trace contextRef="#ctx0" brushRef="#br0" timeOffset="550226.0171">13068 10332 211,'-2'-11'64,"-1"-1"-54,0-3-14,-2 1-4,1 0 2,-4-3-19,2 0-17,-2 0-4,2 0 20,3 3 15,0 3 7,3 2 6,-2 3 11,2 3 16,0 1 18,-1 2-2,-3 0-21,1 0-5,-4 3 8,-3 3-7,-2 4-5,-1 3-5,-2 2-1,-1 3-4,-1 2-2,0 3-3,-1 3 1,-2 3-1,-1 3 3,0 5-2,-4 2 3,2 3 2,-4 3 2,1 3 1,1 4-2,0 2-3,2 3-2,3 5 1,1 3-3,4 3 1,-1 0 2,4 0 2,3 1-2,-1-2-2,4-2 0,5-2 0,1-2 2,0 0 8,6-1 1,11-2 4,3-2-5,9-1-1,7-4-4,8-3-1,5-5 0,9-3 3,7-5-3,6-5-2,8-5-1,3-4-1,5-3-1,0-3-5,1 3-15,-1 1-31,-2 2-16,-3 2-44,-2-1-173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19:34:01.132"/>
    </inkml:context>
    <inkml:brush xml:id="br0">
      <inkml:brushProperty name="width" value="0.05292" units="cm"/>
      <inkml:brushProperty name="height" value="0.05292" units="cm"/>
      <inkml:brushProperty name="color" value="#FF0000"/>
    </inkml:brush>
  </inkml:definitions>
  <inkml:trace contextRef="#ctx0" brushRef="#br0">2135 4178 473,'0'0'26,"0"0"-24,-2-2-7,-2-1 4,-6 1 2,-1 1 3,-2 1-1,-5 0 1,-5 0-3,0 4-3,-5 1 5,-3-1-2,-5-1 0,-1 2 0,-3-3 0,-2 1-1,0 0 1,-1 1-1,1 1 1,0 3 1,2 2 7,-1 2 2,6 5-3,-1 3 4,4 4-2,2 2 1,1 5-4,4 4 0,2 5 2,2 4-1,4 6 4,5 4 1,-2 4-2,5 6-2,-2 4-2,2 5-3,-2 3-2,1 6 0,3 1-1,-1 3-1,0 3 1,0 0 0,4 3-1,1 0 0,0 0 0,1 1 0,2-3 2,0 1-3,2-3 3,4-1 1,-2-2 3,3-4-2,-3-4 1,2-3-4,-2-5 1,-1-6-2,1-3 0,1-6 1,0-5-1,1-5 1,-2-8 0,3-4 0,-3-7 0,1-6 4,-2-4 1,0-6 1,-1-2 0,-1-3 1,1-2 2,-2-1-1,0-1-1,0 0 2,1 0 2,4 0-6,3 0 0,3 0-4,7 0-1,7 2-1,8 3 0,8 3 0,7 5-1,10 3 1,5 5 1,7 4-2,6 2-1,3-1-16,2-9-47,6-13-108</inkml:trace>
  <inkml:trace contextRef="#ctx0" brushRef="#br0" timeOffset="31395">12079 6261 462,'3'-5'37,"0"-4"-25,2 1-11,1 2 0,3 1-2,7 3-4,8 2-16,9 0 5,10 10 8,8 5-5,8 3 6,5 2 6,1 0 2,0-2-1,-1-3 2,-2-4 9,3-3 19,-3-4-4,1-4-15,3 0-5,2-4-6,0-4 0,6 1-5,2-1-1,7 3-2,3 3 8,6 2 0,2 0 2,3 4 8,-3 1 6,-1-2 2,-6-2-3,-3-1-7,-5-4-5,-5-10-1,-3-5-2,1-4 0,1-3-1,3-1 1,3 2-1,6 5 0,6 5 1,9 7-2,5 8 3,10 1 4,4 14 10,2 4 5,3 4-5,-1 1-6,-4 0-6,-3-1-2,-6-4 0,-1-3 0,-2-4-1,-5-1-1,0-2-2,1-1-1,-1-1 2,2 2 1,-2-1 1,1 0 0,-1 1 1,-3-3-1,-3 0 0,-4-5 4,-5-1 1,-4 0-2,-4-8-1,-1-4-1,-4-3 1,4-1-3,-1-1 1,7 1 0,4 5 0,7 3 0,6 6-1,4 2 1,5 3 3,0 6 5,-3 4-5,-1 2-2,-7-1-1,-1 0-14,-4-7-57,2-5-160</inkml:trace>
  <inkml:trace contextRef="#ctx0" brushRef="#br0" timeOffset="36580">12037 8725 297,'11'0'49,"0"0"-23,3 0-2,-2 0-7,5 0-11,3-2-4,6 1-3,9 1 2,6 0-1,7 0-1,10 0 1,2 0 1,7 4-1,3 1 3,6 1 5,3-1 1,1 2 0,4-3-2,0 0-2,6 0-1,-2-2-3,4 0 1,4-1-1,3 0 1,5 0 5,4 0 7,6 1 6,5 0-1,3 1-10,1 0 1,2-1 0,1 0-6,0-2 0,-4 0-1,1 0-1,1 1-1,0-5 0,3 0 0,0-1 0,2 0 2,1 2 2,-2-1-2,0 1-3,-3-1 1,-1 1-1,0 2 2,-6-2-2,0 1 0,-3 1 0,-2 0 2,-2 0-2,-1 1 0,-1 0 7,-4 0 6,2 0 2,-1 0 0,-4 0-3,-4 0-4,-4 0-4,-1 0-2,-6 1-1,-5 4 0,-4 1-1,-2 1-1,-5 3 2,-3-1-1,-3 1 0,-4-1 0,-5 0 1,-5-1-1,-3 1 0,-5-2-3,-1-2-30,-1-5-41,-3-6-134</inkml:trace>
  <inkml:trace contextRef="#ctx0" brushRef="#br0" timeOffset="39277">12384 9570 140,'-5'1'224,"-1"-1"-203,-3-1-18,-5-5-2,-6-2 1,-6-1-2,-6 1 1,-3 0-1,-2 2 1,-1 2 0,-2 2-1,0 2 0,-1 0 2,-3 2-2,-3 3 6,-4-1 10,-5-1 2,-6 0-5,-3-3-2,-6 0-3,-7 0 1,-3-5-4,-5-1 0,-7 0-1,-2 1 2,-4 0 4,-3 2 4,-5 0 2,-4 1-2,-2 0 6,-5-2-3,-2 1-3,-6-1-3,0-1-6,-2 0 0,1 1-1,-1-2-3,0 0-1,2 0 2,2-2-1,-3 0 0,0 0 0,-3-2 2,3 0 2,-4-1 0,4 4-2,5 2-4,4 3 3,6 2-2,8 2 0,7 9-2,7 5-17,8-1-47,7-3-59,9-3-180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19:35:22.460"/>
    </inkml:context>
    <inkml:brush xml:id="br0">
      <inkml:brushProperty name="width" value="0.05292" units="cm"/>
      <inkml:brushProperty name="height" value="0.05292" units="cm"/>
      <inkml:brushProperty name="color" value="#FF0000"/>
    </inkml:brush>
  </inkml:definitions>
  <inkml:trace contextRef="#ctx0" brushRef="#br0">4964 10574 426,'-11'3'126,"0"-1"-127,-2 0 0,-6 0 3,-4 2 1,-7 0-2,-4 3-1,-3 0 0,-5 2 1,-3 5 3,-6 3-3,-2 4 1,0 3 1,4 4-2,4 2-3,11 0-3,7 2-1,15-1 6,11-1 3,4 0 8,18 0 17,12 0 2,12-1-1,9-1-12,8-2-7,8 0-8,4-1-1,2 3 0,-4 2-1,-6 3-1,-7 4 1,-11 4 1,-12 4 0,-14 2 0,-12 3-1,-10-1-1,-6 0 2,-19-3-2,-9-4 1,-12-6 2,-7-8-1,-7-5-2,-4-11 0,0-5-4,6-7-12,6 0-29,12-12-22,11-4-56,13-8-126</inkml:trace>
  <inkml:trace contextRef="#ctx0" brushRef="#br0" timeOffset="413">5702 10830 538,'-29'14'94,"-4"-1"-95,-6 6 4,-6 6-1,0 7-2,2 3-2,6 4-10,6 4-2,11 2 14,7 3 1,9 0 0,4 0 2,12 1 5,10-2 5,7-1 5,5-3 5,4-5-3,0-7-10,1-6-8,-2-10-3,-1-11-21,1-4-56,0-18-72,4-10-74</inkml:trace>
  <inkml:trace contextRef="#ctx0" brushRef="#br0" timeOffset="840">6200 11045 632,'-16'-4'38,"-4"0"-36,-9 2 1,-10 2 0,-6 1 0,2 12-2,-2 8-11,7 9-14,9 7-9,13 7-4,13 4 12,6 3 19,18 0 8,8-4 8,7-6 28,1-8 12,0-7-12,0-13-10,-3-10 1,-3-6-10,-4-20-7,-1-12-11,-6-12-3,-4-9-6,-5-2-3,-5 1-4,-3 6 5,-3 8 8,0 9 3,0 13 0,0 7 3,0 8 8,5 6 8,-2 13-11,6 13-10,2 10 0,6 9 2,3 6-2,3 4-11,4-3-21,1-3-17,1-6-32,-3-6-65,4-7-43</inkml:trace>
  <inkml:trace contextRef="#ctx0" brushRef="#br0" timeOffset="1046">6632 11541 165,'10'-7'278,"1"-1"-169,-2-5-38,0-6-4,-3-6-23,-3-6-7,-3-8-14,0-7-12,0-6-7,-3-5-3,2-3-5,1-1-12,0 2-10,11 4-2,3 7 6,9 6-8,5 8-19,3 6-15,7 8-6,3 4-43,2 5-87</inkml:trace>
  <inkml:trace contextRef="#ctx0" brushRef="#br0" timeOffset="1730">7502 10826 679,'-15'13'16,"-4"2"-15,-4 5 3,-8 6-2,-5 4-2,-3 1-1,1 4-7,-1 3 1,5 3 5,4 3-3,9 3 2,11 1 3,10 3 1,6-1 5,15 1 8,6-3 6,8-4 1,2-5 0,3-6-5,0-7-5,2-10-7,-1-7-2,2-9-8,0-9-9,1-12-15,-1-6-8,-1-6-10,-3-3-10,-3 0 26,-5-1 0,-4 0 22,-5 0 15,-6 0 6,-6 2 8,-3-1-4,-6-1-3,-1 1 2,-3 0-4,-6-1-1,-2 2 2,-3 4 0,-1 1 1,-3 6-4,-2 3 5,0 5 0,-3 5 0,-2 5 0,-1 6-4,-1 2-3,3 14 3,2 9 4,2 9 0,9 8 0,6 9-5,5 4-1,16 5-1,10-1 1,11 0 2,10-2 6,7-3 0,7-7-1,5-8-3,1-8-3,3-9-6,-4-10-7,-1-8-9,-4-4-18,-7-8-25,-6-7-31,-6-8-65,-6-7-231</inkml:trace>
  <inkml:trace contextRef="#ctx0" brushRef="#br0" timeOffset="2171">8473 10232 396,'12'-1'292,"4"-7"-284,1-2 10,3-2-1,3-2-13,3-1 1,5 0-4,7 2-3,2 3 2,6 7 0,7 3-1,0 9 2,-2 11 3,-3 5 9,-3 5 4,-9 3-2,-8 4-5,-10 1-9,-10 3-2,-8 2 2,-6 0-1,-13 1 0,-9-1 0,-4-3 1,-2 0-2,-2-3-10,0 1-42,5-3-39,11 0-86,6-3-163</inkml:trace>
  <inkml:trace contextRef="#ctx0" brushRef="#br0" timeOffset="2344">9077 11384 862,'0'11'99,"3"-7"-74,-3-4-18,0-2-10,-1-9-12,-1-4-22,1 0-54,1-2-100,6 2-111</inkml:trace>
  <inkml:trace contextRef="#ctx0" brushRef="#br0" timeOffset="43019">4294 1765 577,'-1'59'17,"1"9"-10,3 14 20,2 12-3,1 8-8,-2 6 3,1 4-2,-2 2 6,-3 2 4,0-5-7,0-3-11,-1-6-5,-2-9-1,-2-11-4,-1-15-9,3-14-26,0-17-33,3-18-52,0-15-75,6-12-145</inkml:trace>
  <inkml:trace contextRef="#ctx0" brushRef="#br0" timeOffset="43324">4803 2546 627,'14'-4'41,"-6"0"-21,-8-1 3,-10 2-23,-19 3-1,-15-1 0,-8 0 1,-13 1 1,-8 1 0,0 3-1,2 4-1,7 4-3,7 1-5,13 2 1,10-2 4,9 1 2,10-3-9,6-3-15,7-4-31,2-4 1,8 0-14,10-5-45,7-4-119</inkml:trace>
  <inkml:trace contextRef="#ctx0" brushRef="#br0" timeOffset="43696">4967 3090 295,'-6'8'91,"0"-3"-74,1-4 25,1 0 4,0-1-7,1 0-6,3-3 8,0-8 15,2-4-21,7-6-15,5-5-7,0-7 2,6-4-4,0-4-4,4-4-4,2 1 1,2-1-3,1 4-1,4 3 0,1 5-4,0 7-12,3 7-19,2 3-31,1 7-57,1 3-82</inkml:trace>
  <inkml:trace contextRef="#ctx0" brushRef="#br0" timeOffset="44101">5623 2696 365,'0'17'292,"-1"-3"-266,-7 0-21,-8 2 0,-12 2 1,-3 4 0,-6 3-2,-2 0-4,4 4 2,4 0-5,6 3-9,9 0-12,12 1 3,4-1 17,9-2 6,10-5 2,4-6 22,6-6 7,1-13-2,-1-4-3,-2-19-11,-4-9-9,-6-10-8,-8-3-2,-6 0 0,-3 3 0,0 9-2,-3 10-6,0 10-4,3 13 8,0 4 4,2 19 0,4 11 3,3 7 2,1 9 8,0 2-1,0-1-6,-1-6-3,-1-5-2,-2-10-18,0-10-36,5-11-47,3-9-67,5-8-265</inkml:trace>
  <inkml:trace contextRef="#ctx0" brushRef="#br0" timeOffset="44457">5857 2913 528,'19'39'155,"4"1"-151,-3 2 4,-3-1-4,-6-3 0,-3-5-3,-3-7-2,-2-8-12,-2-6 1,2-8-1,0-4 8,0-9-1,4-9 2,0-6 4,6-8 3,-2-3 10,3-4 2,0 0-2,1 3-7,-3 6-4,2 7 3,0 9 9,2 10 7,-2 5-10,3 14-9,-2 10-2,1 6 0,-1 4 0,-4 2-1,0-1 1,-2-4-5,-1-7-27,0-6-24,3-9-58,4-7-76</inkml:trace>
  <inkml:trace contextRef="#ctx0" brushRef="#br0" timeOffset="44791">6663 2786 547,'11'-7'98,"-3"2"-55,-5 2-4,-3 3-26,-17 0-17,-6 0 1,-5 9 2,-2 2-15,1 4-6,4 3-12,8 1-13,9 1 11,7 1 29,1 0 9,15-1 20,7 0 21,7-3 0,1 0-4,1-4-15,-2-2 2,-5 0-5,-9 2-11,-6 0-9,-5 6-4,-4 3 0,-10 3 0,-4 3-4,-6-3-10,-2-2-13,-1-5-10,1-5-31,5-9-51,7-4-76</inkml:trace>
  <inkml:trace contextRef="#ctx0" brushRef="#br0" timeOffset="45239">6905 3068 426,'14'46'215,"0"7"-210,2 7-1,-7 6 6,-4 3 1,-5 1-4,1-3-5,-1-4 0,0-5 0,0-9-1,0-9 0,-1-10-1,1-13 0,0-14 0,0-8 0,0-23-1,0-16 3,0-14-2,-4-12 0,1-11 6,-3-3 10,2 0-1,4 1-9,0 8-2,1 6-2,11 8 1,9 10-2,2 7-2,6 10 0,2 12-2,2 11 1,1 11 3,-6 5 0,-5 18-2,-7 7 0,-7 5-1,-9 5 1,-8-2 0,-12-1 0,-5-6-1,-3-4 2,-1-8 0,-1-4-4,7-8-25,3-5-59,9-2-45,11-2-70</inkml:trace>
  <inkml:trace contextRef="#ctx0" brushRef="#br0" timeOffset="45539">7476 2969 290,'23'-3'286,"-3"3"-242,-6 0-15,-1 0-9,-10 3-15,-3 9-7,0 6-3,-10 6 3,-1 6 2,-1 5 0,1 3 1,5 0 0,4-2 0,2-4 1,2-6 0,7-5 17,4-10 16,2-10-7,2-4-9,-3-19-10,-1-10-10,-7-9-2,-3-3 1,-3-1-1,0 5-19,-5 8-27,2 10-21,3 12-25,3 10-56,11 10-160</inkml:trace>
  <inkml:trace contextRef="#ctx0" brushRef="#br0" timeOffset="45731">7798 3299 351,'30'34'219,"-4"-9"-161,-4-10 1,-5-14-19,-6-5 0,-4-19-28,-4-12-14,-1-7 2,-2-7 0,2 0 0,2 0-18,4 7-8,4 7 0,7 4-1,4 8-6,4 4-3,4 4-8,3 3-33,-2-1-26,5-1-56</inkml:trace>
  <inkml:trace contextRef="#ctx0" brushRef="#br0" timeOffset="45994">8485 2148 539,'0'-5'119,"6"4"-89,-1 10 1,-5 11-24,0 11-7,-8 11 0,-7 10 1,-2 10-1,-2 9 1,2 6 0,1 5-2,2 3-10,5-1-8,3-3-4,4-6-16,2-9-12,0-8-29,5-12-71,4-11-137</inkml:trace>
  <inkml:trace contextRef="#ctx0" brushRef="#br0" timeOffset="46160">8352 2990 538,'-27'-8'85,"3"3"-74,-3 0 27,-2 0-13,-1 2-18,4 1-7,4 2-23,8 0-54,10 4-53,4 6-100</inkml:trace>
  <inkml:trace contextRef="#ctx0" brushRef="#br0" timeOffset="46557">8676 3054 453,'35'-6'70,"-10"3"-42,-8 1 15,-11 1-14,-6 1-12,-1 0-18,-13 6-4,-5 7 5,-4 4 1,1 8-1,4 3 1,1 4 0,7 1 0,7 1-1,3-3 1,6-2 3,8-5 10,7-5 5,2-8-8,0-8 9,0-3-1,1-16-10,-3-6-4,-2-5-3,-2-1-2,-5 2-1,-2 5 1,-4 6-1,-1 10 2,-4 5 3,1 13 0,-1 12-3,-1 8 0,2 8 2,-1 3 2,2 2 1,4-3-1,-3-5-3,2-7-2,1-9-7,2-11-18,2-11-25,6-8-59,5-19-132</inkml:trace>
  <inkml:trace contextRef="#ctx0" brushRef="#br0" timeOffset="47524">9082 2397 414,'0'-1'218,"8"1"-210,-2 16 20,-5 10-26,-1 11-3,0 13 1,-9 11 2,-2 13-2,2 7 0,-2 5 1,3 3-1,4-3 1,1-6 0,3-8 0,0-11-1,3-11 1,3-11 2,3-11 11,2-10 5,1-11 3,5-7-7,2-11-11,4-12-4,5-9 0,3-4 0,0-4 1,-1 6-5,-5 8-2,-2 11 3,-5 15 4,-2 9-2,-4 19-2,-5 12-1,-7 8 3,0 4-1,-10 2 1,-10-2-1,-3-2 1,-2-8 1,2-5 2,3-9-1,3-7 0,6-6-1,6-5 1,5-5 2,5-5 9,13-1 5,10-13-8,11-9-6,9-10-2,11-12-1,6-10 1,3-8-2,0-5-3,-2-3 1,-8 1 3,-3 1 0,-9 2 0,-5-2-1,-4-1 1,-8-5-1,-6-2 0,-9-2-3,-7 2 0,-7 5-8,-7 9-2,-7 10 3,-6 15 9,-3 13-1,-6 16-7,-2 9 3,-3 18 3,-5 15 1,-2 11 3,0 12 2,2 11 9,6 9 11,8 8 3,8 4-7,10 2-2,7-1-3,4-5-4,16-7 1,7-13-1,10-9-4,6-15-2,12-13 0,8-17-1,7-10-3,1-18-1,-4-14-5,-7-8-1,-7-5 3,-11 2 2,-14 3 1,-11 9 1,-8 9 0,-7 9-1,-2 10-3,-13 3-3,-7 11 0,0 6 6,-3 6 2,4 6 2,5 7 3,8 3 6,6 7 8,8 2 1,14-1 1,10-1-9,10-4-3,9-6-6,10-5-3,5-5-9,6-6-19,-1-4-5,0-1-24,-3-2-32,-4-2-123</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19:55:21.953"/>
    </inkml:context>
    <inkml:brush xml:id="br0">
      <inkml:brushProperty name="width" value="0.05292" units="cm"/>
      <inkml:brushProperty name="height" value="0.05292" units="cm"/>
      <inkml:brushProperty name="color" value="#FF0000"/>
    </inkml:brush>
  </inkml:definitions>
  <inkml:trace contextRef="#ctx0" brushRef="#br0">1391 6009 189,'0'3'138,"0"-3"-107,3 0-14,-3 0 6,0 0-10,0 0-12,0 0-3,-2 0 0,-2 1 0,-1 1 0,0-1 0,1 3-1,-1-1 2,0 2 1,-2 0 0,-3 1 1,-2-1 4,-4 0 5,-4-1 5,-3 0-2,0-1 0,-2-1-2,3 1 1,2 1 3,5 1-2,2 2-4,2 2 2,2 3 2,3 4 6,0 4 1,-1 3-4,0 4-7,-1 4-2,0 2-4,-1 2-1,-2 2-1,2 2 0,-2 2 0,1 1-1,1 3 1,0 3-1,4 5 1,1 3 0,0 4 5,3 1 0,-1 4 0,2 1 0,-1 2-1,1 2-2,-3 2-1,1 3 1,-1 2 2,2 1 0,-3 2 2,1 1-3,0 2 1,2 2-2,-1 3 1,2 0 0,-1 0-1,1 1 1,0-1 0,3 0-3,-3-1 0,0 1-1,0-2 0,-5-1 0,-3-1 1,-3-3-2,1-3 1,-1 0 1,1-3-1,1-3 1,1-3-2,4-4 1,-3-3 0,3-7 2,1-2-2,0-4 0,0-3 1,-1-5 0,4-4 0,-1-5-1,1-4 0,-2-8 2,2-4-1,0-3 1,7-4 1,8-4 5,10-2 4,12-1-7,10-1-2,13-1-4,8 0 2,5 0-2,0 0-1,-5 0-5,-4 0-30,-8-8-67,-8-13-195</inkml:trace>
  <inkml:trace contextRef="#ctx0" brushRef="#br0" timeOffset="2213">16894 5774 87,'3'-8'163,"-1"-1"-141,-1-2 4,-1 2-12,0-1-6,0 4-4,-1-1-2,-5 3-2,-1 1-1,-4 3 0,-4 0-5,-5 0 1,-5 6 3,-8 1 2,-5 0 0,-7 1 2,-5-1 8,-4 0 7,-5 1 0,-3-1-2,-2 0 2,-1 2-2,-5-1-3,1 1-3,-3 0 0,0 0 0,-8-2-4,-2 1-1,-1 0-1,-4-2-3,-2 2 1,1-1-1,0 2 1,-4-3-17,7-4-37,3-2-100</inkml:trace>
  <inkml:trace contextRef="#ctx0" brushRef="#br0" timeOffset="5313">20409 13503 314,'-28'4'21,"-3"-1"22,-3 0 2,-4 1-26,-2 2-6,-3-2-6,-2 3-3,0 0-2,-3 1 0,-5 0 0,-3-1-1,-3 0 2,-4-1 1,-1-2 3,-4-1 6,-2 0 1,0-2 1,-4 0-1,-3 0-4,-4 1 4,-1 0-4,-2-1-3,0 0 3,-1-1-4,-2-1 3,-1 1-2,-4-6 1,-2-6 0,-2-2 4,-7-3-1,-4 0-2,0 0-3,-3 1-2,-4 2-3,-3 2 1,3 3-1,0 3 1,4 3-1,3 3 0,-1 0 1,2 2 2,1 2 2,1 1 0,-3-1-1,-3-3-1,-3-1-2,0 0-1,-4-3 0,-2-5 0,-2 0-1,-1 1 0,2 4 1,2 0-2,4 3 2,-1 2-2,3 8 2,5 1-1,0 3 0,4 0 0,-1 1 1,0 0-1,-2-1 3,1-1-3,-4-3 1,1 0 0,-1-1 0,2-2-1,4 0 0,0 0 1,4-1-1,-2-1 0,2 0 0,1-1 0,-2-2 0,-3-2 1,-2 0-1,1 0 2,-3-1 0,-2-2 0,-1-2 1,0 2 3,-4-2-1,0 2 3,0-2-1,-3 1-2,-2-1 1,0 0-1,1 2-1,0-3-2,2 2-2,-1-2 1,0 1 0,-1-2 0,-3-1-1,-2-3 1,-2-1 0,-1-1 0,2 1-1,-1 0 0,2 2 0,2 2 0,3 3 2,4 1-4,2 2 3,5 2-1,6 0 0,4 0-5,7 1-17,6 5-20,7-2-28,8-2-60,10-2-92</inkml:trace>
  <inkml:trace contextRef="#ctx0" brushRef="#br0" timeOffset="40818">6381 7581 404,'0'3'45,"-1"-3"-39,-7 0-1,-3 0-3,-3 0 0,0 0-2,3-4-1,2 1 0,3 1 1,3 1 0,1 1 0,-3 1 1,-2 7 3,-6 1 0,-5 1 12,-13 1 3,-6-3-10,-10-4-6,-7-4 0,-7 0-1,1-6 1,-4-6-1,4 0 5,1 0 1,3 2 2,6 4 4,4 6 5,6 0 2,1 11-1,3 6-2,1 5-3,-3 3-11,-4 0-1,-6-1-2,-4-4-4,-7-5-8,-8-8-4,-3-6 6,-2-1 6,-1-10 3,-2-8 0,1 0 2,2-4 3,3 3 5,2 4 4,7 5 4,4 6 7,9 4-4,9 2-8,7 10-2,4 4-5,4 3 3,0 3-2,-8 0-3,-5-2-2,-9-4 0,-8-8-7,-3-8-26,2-7-53,8-18-157</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19:56:56.489"/>
    </inkml:context>
    <inkml:brush xml:id="br0">
      <inkml:brushProperty name="width" value="0.05292" units="cm"/>
      <inkml:brushProperty name="height" value="0.05292" units="cm"/>
      <inkml:brushProperty name="color" value="#FF0000"/>
    </inkml:brush>
  </inkml:definitions>
  <inkml:trace contextRef="#ctx0" brushRef="#br0">6017 4990 148,'25'0'37,"1"0"-3,3-4 8,2 0-14,5 0-15,4 1-5,5-1-5,5 0 0,3 1-2,4 1 0,0-1-1,4 2-5,2-1-13,4-1-15,3-1 9,4 0 17,5 0 7,5-2 9,6 2 23,6-2-3,8 2-12,3 0-5,6 0-6,2-1-2,4 3-2,2 0-1,0 1-1,3 1 2,3 0-1,-1 0-1,1 3 1,-3 1 0,0 0-1,-3 0 0,-3-2 0,-3 0 1,-4 0-2,1-1 1,1-1 1,-3 0-2,0 0 1,-1 0 0,-2 0-1,-4 0 0,0 0-1,-4-3 1,2 0 1,-2-1 0,2 2 0,1 1 0,2 1 0,3 0 1,1 0-1,3 1 1,-1 3 1,-2 0 2,-2-1 3,2 1-2,-2 0 0,-1-1-3,2 3 1,0-1-2,1 1-1,2 1 1,-1 1-1,0 1 1,-1-2-2,-3 0 1,-1 1-3,-1-2-3,-4 1-3,0-1-5,0 0-16,-1-2-51,3 0-70</inkml:trace>
  <inkml:trace contextRef="#ctx0" brushRef="#br0" timeOffset="2732">8832 10126 302,'5'5'84,"-2"-3"-63,3-2-5,0 1 7,2-1-7,3 0-10,6 0-3,5 0-2,4-1-1,8-3 0,7 1 0,2-1 1,3 0 5,4-2 4,1 0 5,4 0 3,2-1 0,2-1-7,3-1-4,1 1-3,4-1-2,3 1-1,1 1-1,5 1 0,0 1 3,3 2 4,2 0 3,2 3-1,4 0-3,-1 0-3,0 0-1,3 0 0,-1 0 3,2 1 3,0-1 5,1 0-2,1 0-4,2 1-2,3-1-1,0 0-3,1-1 1,1-1-1,0 2 1,1-1 0,-1 2-1,3-1 0,2 0-1,5 5 0,2 2 1,7 4-1,3 3-1,4 4 2,7 3-1,3 3 0,3 3 0,0 0 2,2 1 5,-4-1 0,-1-1-3,-6-1 0,-4-1-3,-1-1-1,-4-1 2,-4-1-3,-3 0-3,0 1-16,-1 1-26,-1-1-33,3-2-77,2 0-223</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683.78546" units="1/cm"/>
          <inkml:channelProperty channel="Y" name="resolution" value="1207.77734" units="1/cm"/>
          <inkml:channelProperty channel="F" name="resolution" value="2.84167" units="1/cm"/>
        </inkml:channelProperties>
      </inkml:inkSource>
      <inkml:timestamp xml:id="ts0" timeString="2015-01-12T19:58:02.248"/>
    </inkml:context>
    <inkml:brush xml:id="br0">
      <inkml:brushProperty name="width" value="0.05292" units="cm"/>
      <inkml:brushProperty name="height" value="0.05292" units="cm"/>
      <inkml:brushProperty name="color" value="#FF0000"/>
    </inkml:brush>
  </inkml:definitions>
  <inkml:trace contextRef="#ctx0" brushRef="#br0">7739 6821 48,'2'-6'150,"1"0"-119,0-1 12,-1 1-12,-1 0-6,-1 2-12,3-1-4,-3 2-2,0 0-3,0 1-1,0 0-3,0 1-3,-9 1-1,-2 0 3,-6 0 1,-5 0-2,-2 3 3,-7 0-1,-5 0 3,-4 1 2,-5-1 1,-5 0-3,-3 0 2,-4 1 2,-5 0 1,0 0-1,-3 3 0,0 1-2,0 0 0,-2 2 1,0 0-1,1 0-1,-4 0 1,2 0-1,-2-1-2,-2 0 0,1-2-1,-3 1 3,-4-3-1,-2-1 2,-6-2-2,-4 0-1,1 0-1,-3-1 0,-3-1 1,1 2 0,1-1 1,-2 0 2,4 0 1,-2 0 2,1-1 4,-2 0-2,1 0 0,-2 0 2,-4 0-1,-2-3-1,-3-1-6,0-1-1,-3 0-1,1 1-2,-1-2 2,1 2-3,2-1 4,0 1-1,2 1 2,1 0-1,2 0-1,1 0-1,4 1 0,-1-1 0,1 1 1,1 0 2,1 1 2,2 1-5,2 0 3,3 0 0,4 0-4,5 2 0,2 2 1,4 1-3,3 0-14,1 0-18,5-5-27,4 0-39,6-17-248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BB3AB0-F62C-7E47-B4E5-71129CA1130C}" type="datetimeFigureOut">
              <a:rPr lang="en-US" smtClean="0"/>
              <a:t>1/12/15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CC6317-934E-7546-9712-03C359471DB7}" type="slidenum">
              <a:rPr lang="en-US" smtClean="0"/>
              <a:t>‹#›</a:t>
            </a:fld>
            <a:endParaRPr lang="en-US"/>
          </a:p>
        </p:txBody>
      </p:sp>
    </p:spTree>
    <p:extLst>
      <p:ext uri="{BB962C8B-B14F-4D97-AF65-F5344CB8AC3E}">
        <p14:creationId xmlns:p14="http://schemas.microsoft.com/office/powerpoint/2010/main" val="714436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E9C7AC-337F-A24B-9E93-C4D6AED00575}" type="datetime1">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21259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CBE27-5FEE-224F-B03A-02BD1B40AC7E}" type="datetime1">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9950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FDE602-373A-7F4F-93A0-F16E7D6144E7}" type="datetime1">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3492928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DD983-0923-E84B-9181-7DF63BABD0F2}" type="datetime1">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8679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443F36-C9B3-794C-BF12-B138BD25AEBD}" type="datetime1">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557135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4DC49C-ADF7-4F43-9CAE-EDA938C0A8CD}" type="datetime1">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76861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DE65D6-BE7E-A044-90A9-7022016BF414}" type="datetime1">
              <a:rPr lang="en-US" smtClean="0"/>
              <a:t>1/12/15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9242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F7F872-B8C8-9A4F-8398-911A8E3D54B3}" type="datetime1">
              <a:rPr lang="en-US" smtClean="0"/>
              <a:t>1/12/15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12205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E78CE-B27F-E346-9954-ECDE5BB6BF12}" type="datetime1">
              <a:rPr lang="en-US" smtClean="0"/>
              <a:t>1/12/15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7302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67E528-1F18-D245-A390-7F6B78904283}" type="datetime1">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1426688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0BBD30-D8E2-EC47-8463-210E97C3034A}" type="datetime1">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68892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CCFA9EE-1AC6-BB40-98C1-C67AA39479C1}" type="datetime1">
              <a:rPr lang="en-US" smtClean="0"/>
              <a:t>1/12/15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E5D6FF9-F5B4-8C4F-9785-10F7626886B1}" type="slidenum">
              <a:rPr lang="en-US" smtClean="0"/>
              <a:t>‹#›</a:t>
            </a:fld>
            <a:endParaRPr lang="en-US"/>
          </a:p>
        </p:txBody>
      </p:sp>
    </p:spTree>
    <p:extLst>
      <p:ext uri="{BB962C8B-B14F-4D97-AF65-F5344CB8AC3E}">
        <p14:creationId xmlns:p14="http://schemas.microsoft.com/office/powerpoint/2010/main" val="3511884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hyperlink" Target="http://www.thairath.co.th/content/45662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ustomXml" Target="../ink/ink4.xml"/><Relationship Id="rId3"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microsoft.com/office/2007/relationships/hdphoto" Target="../media/hdphoto4.wdp"/><Relationship Id="rId6" Type="http://schemas.openxmlformats.org/officeDocument/2006/relationships/customXml" Target="../ink/ink5.xml"/><Relationship Id="rId7" Type="http://schemas.openxmlformats.org/officeDocument/2006/relationships/image" Target="../media/image18.emf"/><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customXml" Target="../ink/ink6.xml"/><Relationship Id="rId5"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 Id="rId3" Type="http://schemas.microsoft.com/office/2007/relationships/hdphoto" Target="../media/hdphoto5.wdp"/></Relationships>
</file>

<file path=ppt/slides/_rels/slide22.xml.rels><?xml version="1.0" encoding="UTF-8" standalone="yes"?>
<Relationships xmlns="http://schemas.openxmlformats.org/package/2006/relationships"><Relationship Id="rId3" Type="http://schemas.openxmlformats.org/officeDocument/2006/relationships/hyperlink" Target="http://uscode.house.gov/view.xhtml?path=/prelim@title18/part1/chapter17&amp;edition=prelim" TargetMode="External"/><Relationship Id="rId4" Type="http://schemas.openxmlformats.org/officeDocument/2006/relationships/customXml" Target="../ink/ink7.xml"/><Relationship Id="rId5" Type="http://schemas.openxmlformats.org/officeDocument/2006/relationships/image" Target="../media/image28.emf"/><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hyperlink" Target="http://uscode.house.gov/view.xhtml?path=/prelim@title18/part1/chapter17&amp;edition=prelim" TargetMode="External"/><Relationship Id="rId4" Type="http://schemas.openxmlformats.org/officeDocument/2006/relationships/customXml" Target="../ink/ink8.xml"/><Relationship Id="rId5"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customXml" Target="../ink/ink9.xml"/><Relationship Id="rId4"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hackerschool.com/manua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customXml" Target="../ink/ink10.xml"/><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hyperlink" Target="http://www.wm.edu/about/history/tjcollege/tjcollegelif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1.xml"/><Relationship Id="rId3"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2.xml"/><Relationship Id="rId3"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1.wdp"/><Relationship Id="rId5" Type="http://schemas.openxmlformats.org/officeDocument/2006/relationships/image" Target="../media/image7.png"/><Relationship Id="rId6" Type="http://schemas.openxmlformats.org/officeDocument/2006/relationships/customXml" Target="../ink/ink3.xml"/><Relationship Id="rId7" Type="http://schemas.openxmlformats.org/officeDocument/2006/relationships/image" Target="../media/image10.emf"/><Relationship Id="rId1" Type="http://schemas.openxmlformats.org/officeDocument/2006/relationships/slideLayout" Target="../slideLayouts/slideLayout7.xml"/><Relationship Id="rId2" Type="http://schemas.openxmlformats.org/officeDocument/2006/relationships/hyperlink" Target="http://www.oed.com.proxy.its.virginia.edu/view/Entry/46095?redirectedFrom=currency&amp;print"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tcoin-mining-fire.jpg"/>
          <p:cNvPicPr>
            <a:picLocks noChangeAspect="1"/>
          </p:cNvPicPr>
          <p:nvPr/>
        </p:nvPicPr>
        <p:blipFill rotWithShape="1">
          <a:blip r:embed="rId2">
            <a:extLst>
              <a:ext uri="{28A0092B-C50C-407E-A947-70E740481C1C}">
                <a14:useLocalDpi xmlns:a14="http://schemas.microsoft.com/office/drawing/2010/main" val="0"/>
              </a:ext>
            </a:extLst>
          </a:blip>
          <a:srcRect r="3774" b="3774"/>
          <a:stretch/>
        </p:blipFill>
        <p:spPr>
          <a:xfrm>
            <a:off x="0" y="-1"/>
            <a:ext cx="9144000" cy="5143501"/>
          </a:xfrm>
          <a:prstGeom prst="rect">
            <a:avLst/>
          </a:prstGeom>
        </p:spPr>
      </p:pic>
      <p:sp>
        <p:nvSpPr>
          <p:cNvPr id="6" name="TextBox 5"/>
          <p:cNvSpPr txBox="1"/>
          <p:nvPr/>
        </p:nvSpPr>
        <p:spPr>
          <a:xfrm>
            <a:off x="251797" y="3462364"/>
            <a:ext cx="3121367" cy="1446550"/>
          </a:xfrm>
          <a:prstGeom prst="rect">
            <a:avLst/>
          </a:prstGeom>
          <a:noFill/>
        </p:spPr>
        <p:txBody>
          <a:bodyPr wrap="none" rtlCol="0">
            <a:spAutoFit/>
          </a:bodyPr>
          <a:lstStyle/>
          <a:p>
            <a:r>
              <a:rPr lang="en-US" sz="2800" dirty="0" smtClean="0">
                <a:solidFill>
                  <a:srgbClr val="FFFF00"/>
                </a:solidFill>
                <a:latin typeface="Adobe Garamond Pro"/>
                <a:cs typeface="Adobe Garamond Pro"/>
              </a:rPr>
              <a:t>Cryptocurrency Café</a:t>
            </a:r>
          </a:p>
          <a:p>
            <a:r>
              <a:rPr lang="en-US" sz="2000" dirty="0" smtClean="0">
                <a:solidFill>
                  <a:schemeClr val="accent6">
                    <a:lumMod val="20000"/>
                    <a:lumOff val="80000"/>
                  </a:schemeClr>
                </a:solidFill>
                <a:latin typeface="Adobe Garamond Pro"/>
                <a:cs typeface="Adobe Garamond Pro"/>
              </a:rPr>
              <a:t>cs4501 Spring 2015</a:t>
            </a:r>
          </a:p>
          <a:p>
            <a:r>
              <a:rPr lang="en-US" sz="2000" dirty="0" smtClean="0">
                <a:solidFill>
                  <a:schemeClr val="accent6">
                    <a:lumMod val="20000"/>
                    <a:lumOff val="80000"/>
                  </a:schemeClr>
                </a:solidFill>
                <a:latin typeface="Adobe Garamond Pro"/>
                <a:cs typeface="Adobe Garamond Pro"/>
              </a:rPr>
              <a:t>David Evans</a:t>
            </a:r>
          </a:p>
          <a:p>
            <a:r>
              <a:rPr lang="en-US" sz="2000" dirty="0" smtClean="0">
                <a:solidFill>
                  <a:schemeClr val="accent6">
                    <a:lumMod val="20000"/>
                    <a:lumOff val="80000"/>
                  </a:schemeClr>
                </a:solidFill>
                <a:latin typeface="Adobe Garamond Pro"/>
                <a:cs typeface="Adobe Garamond Pro"/>
              </a:rPr>
              <a:t>University of Virginia</a:t>
            </a:r>
            <a:endParaRPr lang="en-US" sz="2000" dirty="0">
              <a:solidFill>
                <a:schemeClr val="accent6">
                  <a:lumMod val="20000"/>
                  <a:lumOff val="80000"/>
                </a:schemeClr>
              </a:solidFill>
              <a:latin typeface="Adobe Garamond Pro"/>
              <a:cs typeface="Adobe Garamond Pro"/>
            </a:endParaRPr>
          </a:p>
        </p:txBody>
      </p:sp>
      <p:sp>
        <p:nvSpPr>
          <p:cNvPr id="7" name="TextBox 6"/>
          <p:cNvSpPr txBox="1"/>
          <p:nvPr/>
        </p:nvSpPr>
        <p:spPr>
          <a:xfrm>
            <a:off x="5714659" y="197091"/>
            <a:ext cx="3240496" cy="1569660"/>
          </a:xfrm>
          <a:prstGeom prst="rect">
            <a:avLst/>
          </a:prstGeom>
          <a:noFill/>
        </p:spPr>
        <p:txBody>
          <a:bodyPr wrap="square" rtlCol="0">
            <a:spAutoFit/>
          </a:bodyPr>
          <a:lstStyle/>
          <a:p>
            <a:r>
              <a:rPr lang="en-US" sz="3200" dirty="0" smtClean="0"/>
              <a:t>Class 1:</a:t>
            </a:r>
          </a:p>
          <a:p>
            <a:r>
              <a:rPr lang="en-US" sz="3200" b="1" dirty="0" smtClean="0"/>
              <a:t>Why are these buildings on fire?</a:t>
            </a:r>
            <a:endParaRPr lang="en-US" sz="3200" b="1" dirty="0"/>
          </a:p>
        </p:txBody>
      </p:sp>
      <p:sp>
        <p:nvSpPr>
          <p:cNvPr id="8" name="TextBox 7"/>
          <p:cNvSpPr txBox="1"/>
          <p:nvPr/>
        </p:nvSpPr>
        <p:spPr>
          <a:xfrm>
            <a:off x="4846145" y="4262282"/>
            <a:ext cx="3994102" cy="584776"/>
          </a:xfrm>
          <a:prstGeom prst="rect">
            <a:avLst/>
          </a:prstGeom>
          <a:noFill/>
        </p:spPr>
        <p:txBody>
          <a:bodyPr wrap="none" rtlCol="0">
            <a:spAutoFit/>
          </a:bodyPr>
          <a:lstStyle/>
          <a:p>
            <a:r>
              <a:rPr lang="en-US" sz="1600" dirty="0" smtClean="0">
                <a:solidFill>
                  <a:schemeClr val="accent5">
                    <a:lumMod val="20000"/>
                    <a:lumOff val="80000"/>
                  </a:schemeClr>
                </a:solidFill>
              </a:rPr>
              <a:t>Fire at mining facility in Thailand, 14 Oct 2014</a:t>
            </a:r>
          </a:p>
          <a:p>
            <a:r>
              <a:rPr lang="en-US" sz="1600" dirty="0" smtClean="0">
                <a:solidFill>
                  <a:schemeClr val="accent5">
                    <a:lumMod val="20000"/>
                    <a:lumOff val="80000"/>
                  </a:schemeClr>
                </a:solidFill>
              </a:rPr>
              <a:t>Photo credit: </a:t>
            </a:r>
            <a:r>
              <a:rPr lang="en-US" sz="1600" dirty="0" err="1" smtClean="0">
                <a:solidFill>
                  <a:srgbClr val="DBEEF4"/>
                </a:solidFill>
                <a:hlinkClick r:id="rId3"/>
              </a:rPr>
              <a:t>www.thairath.co.th</a:t>
            </a:r>
            <a:endParaRPr lang="en-US" sz="1600" dirty="0">
              <a:solidFill>
                <a:srgbClr val="DBEEF4"/>
              </a:solidFill>
            </a:endParaRPr>
          </a:p>
        </p:txBody>
      </p:sp>
    </p:spTree>
    <p:extLst>
      <p:ext uri="{BB962C8B-B14F-4D97-AF65-F5344CB8AC3E}">
        <p14:creationId xmlns:p14="http://schemas.microsoft.com/office/powerpoint/2010/main" val="24215397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Currency Desiderata</a:t>
            </a:r>
            <a:endParaRPr lang="en-US" dirty="0"/>
          </a:p>
        </p:txBody>
      </p:sp>
      <p:sp>
        <p:nvSpPr>
          <p:cNvPr id="3" name="Content Placeholder 2"/>
          <p:cNvSpPr>
            <a:spLocks noGrp="1"/>
          </p:cNvSpPr>
          <p:nvPr>
            <p:ph sz="half" idx="1"/>
          </p:nvPr>
        </p:nvSpPr>
        <p:spPr/>
        <p:txBody>
          <a:bodyPr>
            <a:normAutofit fontScale="85000" lnSpcReduction="20000"/>
          </a:bodyPr>
          <a:lstStyle/>
          <a:p>
            <a:pPr marL="457200" indent="-457200">
              <a:buNone/>
            </a:pPr>
            <a:r>
              <a:rPr lang="en-US" b="1" dirty="0" smtClean="0"/>
              <a:t>Universally </a:t>
            </a:r>
            <a:r>
              <a:rPr lang="en-US" b="1" dirty="0"/>
              <a:t>Recognized </a:t>
            </a:r>
            <a:r>
              <a:rPr lang="en-US" dirty="0"/>
              <a:t>(everyone accepts it</a:t>
            </a:r>
            <a:r>
              <a:rPr lang="en-US" dirty="0" smtClean="0"/>
              <a:t>)</a:t>
            </a:r>
          </a:p>
          <a:p>
            <a:pPr marL="457200" indent="-457200">
              <a:buNone/>
            </a:pPr>
            <a:r>
              <a:rPr lang="en-US" b="1" dirty="0" smtClean="0"/>
              <a:t>Stable</a:t>
            </a:r>
            <a:r>
              <a:rPr lang="en-US" dirty="0" smtClean="0"/>
              <a:t> </a:t>
            </a:r>
            <a:r>
              <a:rPr lang="en-US" dirty="0"/>
              <a:t>(value doesn't </a:t>
            </a:r>
            <a:r>
              <a:rPr lang="en-US" dirty="0" smtClean="0"/>
              <a:t>change)</a:t>
            </a:r>
          </a:p>
          <a:p>
            <a:pPr marL="457200" indent="-457200">
              <a:buNone/>
            </a:pPr>
            <a:r>
              <a:rPr lang="en-US" b="1" dirty="0" smtClean="0"/>
              <a:t>Scarce</a:t>
            </a:r>
            <a:r>
              <a:rPr lang="en-US" dirty="0" smtClean="0"/>
              <a:t> </a:t>
            </a:r>
            <a:r>
              <a:rPr lang="en-US" dirty="0"/>
              <a:t>(limited supply, difficult to duplicate</a:t>
            </a:r>
            <a:r>
              <a:rPr lang="en-US" dirty="0" smtClean="0"/>
              <a:t>)</a:t>
            </a:r>
          </a:p>
          <a:p>
            <a:pPr marL="457200" indent="-457200">
              <a:buNone/>
            </a:pPr>
            <a:r>
              <a:rPr lang="en-US" b="1" dirty="0" smtClean="0"/>
              <a:t>Transferable</a:t>
            </a:r>
            <a:r>
              <a:rPr lang="en-US" dirty="0" smtClean="0"/>
              <a:t> (easy and inexpensive to exchange)</a:t>
            </a:r>
          </a:p>
          <a:p>
            <a:pPr marL="457200" indent="-457200">
              <a:buNone/>
            </a:pPr>
            <a:r>
              <a:rPr lang="en-US" b="1" dirty="0" smtClean="0"/>
              <a:t>Persistent</a:t>
            </a:r>
            <a:r>
              <a:rPr lang="en-US" dirty="0" smtClean="0"/>
              <a:t> (can't be easily destroyed)</a:t>
            </a:r>
          </a:p>
        </p:txBody>
      </p:sp>
      <p:sp>
        <p:nvSpPr>
          <p:cNvPr id="4" name="Content Placeholder 3"/>
          <p:cNvSpPr>
            <a:spLocks noGrp="1"/>
          </p:cNvSpPr>
          <p:nvPr>
            <p:ph sz="half" idx="2"/>
          </p:nvPr>
        </p:nvSpPr>
        <p:spPr/>
        <p:txBody>
          <a:bodyPr>
            <a:normAutofit fontScale="85000" lnSpcReduction="20000"/>
          </a:bodyPr>
          <a:lstStyle/>
          <a:p>
            <a:pPr marL="288925" indent="-288925">
              <a:lnSpc>
                <a:spcPct val="120000"/>
              </a:lnSpc>
              <a:buNone/>
            </a:pPr>
            <a:r>
              <a:rPr lang="en-US" b="1" dirty="0" smtClean="0"/>
              <a:t>Centralized</a:t>
            </a:r>
            <a:r>
              <a:rPr lang="en-US" dirty="0" smtClean="0"/>
              <a:t> (authority controls money supply and integrity)</a:t>
            </a:r>
          </a:p>
          <a:p>
            <a:pPr marL="288925" indent="-288925">
              <a:lnSpc>
                <a:spcPct val="120000"/>
              </a:lnSpc>
              <a:buNone/>
            </a:pPr>
            <a:r>
              <a:rPr lang="en-US" b="1" dirty="0" smtClean="0"/>
              <a:t>Untraceable</a:t>
            </a:r>
            <a:r>
              <a:rPr lang="en-US" dirty="0" smtClean="0"/>
              <a:t> (cannot trace through transactions)</a:t>
            </a:r>
          </a:p>
          <a:p>
            <a:pPr marL="288925" indent="-288925">
              <a:lnSpc>
                <a:spcPct val="120000"/>
              </a:lnSpc>
              <a:buNone/>
            </a:pPr>
            <a:r>
              <a:rPr lang="en-US" b="1" dirty="0" smtClean="0"/>
              <a:t>Anonymous</a:t>
            </a:r>
            <a:r>
              <a:rPr lang="en-US" dirty="0" smtClean="0"/>
              <a:t> (cannot tell who is involved in a transaction)</a:t>
            </a:r>
          </a:p>
          <a:p>
            <a:pPr marL="288925" indent="-288925">
              <a:lnSpc>
                <a:spcPct val="120000"/>
              </a:lnSpc>
              <a:buNone/>
            </a:pPr>
            <a:r>
              <a:rPr lang="en-US" b="1" dirty="0" smtClean="0"/>
              <a:t>Divisible</a:t>
            </a:r>
            <a:r>
              <a:rPr lang="en-US" dirty="0" smtClean="0"/>
              <a:t> (can subdivide into independent pieces)</a:t>
            </a:r>
          </a:p>
          <a:p>
            <a:pPr marL="288925" indent="-288925">
              <a:lnSpc>
                <a:spcPct val="120000"/>
              </a:lnSpc>
              <a:buNone/>
            </a:pPr>
            <a:endParaRPr lang="en-US" dirty="0" smtClean="0"/>
          </a:p>
          <a:p>
            <a:pPr marL="288925" indent="-288925">
              <a:lnSpc>
                <a:spcPct val="120000"/>
              </a:lnSpc>
              <a:buNone/>
            </a:pPr>
            <a:endParaRPr lang="en-US" dirty="0"/>
          </a:p>
        </p:txBody>
      </p:sp>
      <p:sp>
        <p:nvSpPr>
          <p:cNvPr id="5" name="Slide Number Placeholder 4"/>
          <p:cNvSpPr>
            <a:spLocks noGrp="1"/>
          </p:cNvSpPr>
          <p:nvPr>
            <p:ph type="sldNum" sz="quarter" idx="12"/>
          </p:nvPr>
        </p:nvSpPr>
        <p:spPr/>
        <p:txBody>
          <a:bodyPr/>
          <a:lstStyle/>
          <a:p>
            <a:fld id="{FE5D6FF9-F5B4-8C4F-9785-10F7626886B1}" type="slidenum">
              <a:rPr lang="en-US" smtClean="0"/>
              <a:t>9</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1480" y="1009440"/>
              <a:ext cx="6634080" cy="3345840"/>
            </p14:xfrm>
          </p:contentPart>
        </mc:Choice>
        <mc:Fallback xmlns="">
          <p:pic>
            <p:nvPicPr>
              <p:cNvPr id="6" name="Ink 5"/>
              <p:cNvPicPr/>
              <p:nvPr/>
            </p:nvPicPr>
            <p:blipFill>
              <a:blip r:embed="rId3"/>
              <a:stretch>
                <a:fillRect/>
              </a:stretch>
            </p:blipFill>
            <p:spPr>
              <a:xfrm>
                <a:off x="37440" y="1000080"/>
                <a:ext cx="6652800" cy="3357720"/>
              </a:xfrm>
              <a:prstGeom prst="rect">
                <a:avLst/>
              </a:prstGeom>
            </p:spPr>
          </p:pic>
        </mc:Fallback>
      </mc:AlternateContent>
    </p:spTree>
    <p:extLst>
      <p:ext uri="{BB962C8B-B14F-4D97-AF65-F5344CB8AC3E}">
        <p14:creationId xmlns:p14="http://schemas.microsoft.com/office/powerpoint/2010/main" val="21614368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t="22452" b="2746"/>
          <a:stretch/>
        </p:blipFill>
        <p:spPr>
          <a:xfrm>
            <a:off x="0" y="1"/>
            <a:ext cx="9168332" cy="5143500"/>
          </a:xfrm>
          <a:prstGeom prst="rect">
            <a:avLst/>
          </a:prstGeom>
        </p:spPr>
      </p:pic>
      <p:sp>
        <p:nvSpPr>
          <p:cNvPr id="2" name="Title 1"/>
          <p:cNvSpPr>
            <a:spLocks noGrp="1"/>
          </p:cNvSpPr>
          <p:nvPr>
            <p:ph type="title"/>
          </p:nvPr>
        </p:nvSpPr>
        <p:spPr>
          <a:xfrm>
            <a:off x="457200" y="2067384"/>
            <a:ext cx="8229600" cy="857250"/>
          </a:xfrm>
        </p:spPr>
        <p:txBody>
          <a:bodyPr/>
          <a:lstStyle/>
          <a:p>
            <a:r>
              <a:rPr lang="en-US" b="1" dirty="0" smtClean="0"/>
              <a:t>What was the first currency?</a:t>
            </a:r>
            <a:endParaRPr lang="en-US" b="1" dirty="0"/>
          </a:p>
        </p:txBody>
      </p:sp>
      <p:sp>
        <p:nvSpPr>
          <p:cNvPr id="3" name="Slide Number Placeholder 2"/>
          <p:cNvSpPr>
            <a:spLocks noGrp="1"/>
          </p:cNvSpPr>
          <p:nvPr>
            <p:ph type="sldNum" sz="quarter" idx="12"/>
          </p:nvPr>
        </p:nvSpPr>
        <p:spPr/>
        <p:txBody>
          <a:bodyPr/>
          <a:lstStyle/>
          <a:p>
            <a:fld id="{FE5D6FF9-F5B4-8C4F-9785-10F7626886B1}" type="slidenum">
              <a:rPr lang="en-US" smtClean="0"/>
              <a:t>10</a:t>
            </a:fld>
            <a:endParaRPr lang="en-US"/>
          </a:p>
        </p:txBody>
      </p:sp>
    </p:spTree>
    <p:extLst>
      <p:ext uri="{BB962C8B-B14F-4D97-AF65-F5344CB8AC3E}">
        <p14:creationId xmlns:p14="http://schemas.microsoft.com/office/powerpoint/2010/main" val="14699299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11</a:t>
            </a:fld>
            <a:endParaRPr lang="en-US"/>
          </a:p>
        </p:txBody>
      </p:sp>
      <p:pic>
        <p:nvPicPr>
          <p:cNvPr id="3" name="Picture 2"/>
          <p:cNvPicPr>
            <a:picLocks noChangeAspect="1"/>
          </p:cNvPicPr>
          <p:nvPr/>
        </p:nvPicPr>
        <p:blipFill>
          <a:blip r:embed="rId2"/>
          <a:stretch>
            <a:fillRect/>
          </a:stretch>
        </p:blipFill>
        <p:spPr>
          <a:xfrm>
            <a:off x="0" y="0"/>
            <a:ext cx="3842343" cy="5143500"/>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6119" b="100000" l="3226" r="100000"/>
                    </a14:imgEffect>
                  </a14:imgLayer>
                </a14:imgProps>
              </a:ext>
            </a:extLst>
          </a:blip>
          <a:stretch>
            <a:fillRect/>
          </a:stretch>
        </p:blipFill>
        <p:spPr>
          <a:xfrm>
            <a:off x="5110920" y="-194610"/>
            <a:ext cx="3972555" cy="5235718"/>
          </a:xfrm>
          <a:prstGeom prst="rect">
            <a:avLst/>
          </a:prstGeom>
        </p:spPr>
      </p:pic>
    </p:spTree>
    <p:extLst>
      <p:ext uri="{BB962C8B-B14F-4D97-AF65-F5344CB8AC3E}">
        <p14:creationId xmlns:p14="http://schemas.microsoft.com/office/powerpoint/2010/main" val="16356119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12</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6119" b="100000" l="3226" r="100000"/>
                    </a14:imgEffect>
                  </a14:imgLayer>
                </a14:imgProps>
              </a:ext>
            </a:extLst>
          </a:blip>
          <a:stretch>
            <a:fillRect/>
          </a:stretch>
        </p:blipFill>
        <p:spPr>
          <a:xfrm>
            <a:off x="5110920" y="-194610"/>
            <a:ext cx="3972555" cy="5235718"/>
          </a:xfrm>
          <a:prstGeom prst="rect">
            <a:avLst/>
          </a:prstGeom>
        </p:spPr>
      </p:pic>
      <p:sp>
        <p:nvSpPr>
          <p:cNvPr id="6" name="Rectangle 5"/>
          <p:cNvSpPr/>
          <p:nvPr/>
        </p:nvSpPr>
        <p:spPr>
          <a:xfrm>
            <a:off x="349693" y="3312287"/>
            <a:ext cx="4897783" cy="1569660"/>
          </a:xfrm>
          <a:prstGeom prst="rect">
            <a:avLst/>
          </a:prstGeom>
        </p:spPr>
        <p:txBody>
          <a:bodyPr wrap="none">
            <a:spAutoFit/>
          </a:bodyPr>
          <a:lstStyle/>
          <a:p>
            <a:r>
              <a:rPr lang="en-US" sz="4800" b="1" dirty="0" smtClean="0"/>
              <a:t>Aristotle’s </a:t>
            </a:r>
            <a:r>
              <a:rPr lang="en-US" sz="4800" b="1" i="1" dirty="0" smtClean="0"/>
              <a:t>Politics</a:t>
            </a:r>
          </a:p>
          <a:p>
            <a:r>
              <a:rPr lang="en-US" sz="4800" i="1" dirty="0" smtClean="0"/>
              <a:t>around 350 BCE</a:t>
            </a:r>
            <a:endParaRPr lang="en-US" sz="4800" i="1" dirty="0"/>
          </a:p>
        </p:txBody>
      </p:sp>
    </p:spTree>
    <p:extLst>
      <p:ext uri="{BB962C8B-B14F-4D97-AF65-F5344CB8AC3E}">
        <p14:creationId xmlns:p14="http://schemas.microsoft.com/office/powerpoint/2010/main" val="6541090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13</a:t>
            </a:fld>
            <a:endParaRPr lang="en-US"/>
          </a:p>
        </p:txBody>
      </p:sp>
      <p:pic>
        <p:nvPicPr>
          <p:cNvPr id="7" name="Picture 6" descr="Screen Shot 2015-01-11 at 7.5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93" y="340924"/>
            <a:ext cx="7489141" cy="4162455"/>
          </a:xfrm>
          <a:prstGeom prst="rect">
            <a:avLst/>
          </a:prstGeom>
        </p:spPr>
      </p:pic>
      <p:pic>
        <p:nvPicPr>
          <p:cNvPr id="5" name="Picture 4"/>
          <p:cNvPicPr>
            <a:picLocks noChangeAspect="1"/>
          </p:cNvPicPr>
          <p:nvPr/>
        </p:nvPicPr>
        <p:blipFill>
          <a:blip r:embed="rId3">
            <a:alphaModFix amt="24000"/>
            <a:extLst>
              <a:ext uri="{BEBA8EAE-BF5A-486C-A8C5-ECC9F3942E4B}">
                <a14:imgProps xmlns:a14="http://schemas.microsoft.com/office/drawing/2010/main">
                  <a14:imgLayer r:embed="rId4">
                    <a14:imgEffect>
                      <a14:backgroundRemoval t="6119" b="100000" l="3226" r="100000"/>
                    </a14:imgEffect>
                  </a14:imgLayer>
                </a14:imgProps>
              </a:ext>
            </a:extLst>
          </a:blip>
          <a:stretch>
            <a:fillRect/>
          </a:stretch>
        </p:blipFill>
        <p:spPr>
          <a:xfrm>
            <a:off x="5110920" y="-194610"/>
            <a:ext cx="3972555" cy="5235718"/>
          </a:xfrm>
          <a:prstGeom prst="rect">
            <a:avLst/>
          </a:prstGeom>
        </p:spPr>
      </p:pic>
      <p:sp>
        <p:nvSpPr>
          <p:cNvPr id="6" name="Rectangle 5"/>
          <p:cNvSpPr/>
          <p:nvPr/>
        </p:nvSpPr>
        <p:spPr>
          <a:xfrm>
            <a:off x="250843" y="4456332"/>
            <a:ext cx="4656267" cy="584776"/>
          </a:xfrm>
          <a:prstGeom prst="rect">
            <a:avLst/>
          </a:prstGeom>
        </p:spPr>
        <p:txBody>
          <a:bodyPr wrap="square">
            <a:spAutoFit/>
          </a:bodyPr>
          <a:lstStyle/>
          <a:p>
            <a:r>
              <a:rPr lang="en-US" sz="3200" b="1" dirty="0" smtClean="0"/>
              <a:t>Aristotle’s </a:t>
            </a:r>
            <a:r>
              <a:rPr lang="en-US" sz="3200" b="1" i="1" dirty="0" smtClean="0"/>
              <a:t>Politics </a:t>
            </a:r>
            <a:r>
              <a:rPr lang="en-US" sz="3200" i="1" dirty="0" smtClean="0"/>
              <a:t>350 BCE</a:t>
            </a:r>
            <a:endParaRPr lang="en-US" sz="3200" i="1" dirty="0"/>
          </a:p>
        </p:txBody>
      </p:sp>
    </p:spTree>
    <p:extLst>
      <p:ext uri="{BB962C8B-B14F-4D97-AF65-F5344CB8AC3E}">
        <p14:creationId xmlns:p14="http://schemas.microsoft.com/office/powerpoint/2010/main" val="12272375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1-11 at 7.50.22 PM.png"/>
          <p:cNvPicPr>
            <a:picLocks noChangeAspect="1"/>
          </p:cNvPicPr>
          <p:nvPr/>
        </p:nvPicPr>
        <p:blipFill rotWithShape="1">
          <a:blip r:embed="rId2">
            <a:extLst>
              <a:ext uri="{28A0092B-C50C-407E-A947-70E740481C1C}">
                <a14:useLocalDpi xmlns:a14="http://schemas.microsoft.com/office/drawing/2010/main" val="0"/>
              </a:ext>
            </a:extLst>
          </a:blip>
          <a:srcRect t="53594"/>
          <a:stretch/>
        </p:blipFill>
        <p:spPr>
          <a:xfrm>
            <a:off x="250843" y="376353"/>
            <a:ext cx="7489141" cy="1931629"/>
          </a:xfrm>
          <a:prstGeom prst="rect">
            <a:avLst/>
          </a:prstGeom>
        </p:spPr>
      </p:pic>
      <p:pic>
        <p:nvPicPr>
          <p:cNvPr id="3" name="Picture 2" descr="Screen Shot 2015-01-12 at 9.16.59 AM.png"/>
          <p:cNvPicPr>
            <a:picLocks noChangeAspect="1"/>
          </p:cNvPicPr>
          <p:nvPr/>
        </p:nvPicPr>
        <p:blipFill rotWithShape="1">
          <a:blip r:embed="rId3">
            <a:extLst>
              <a:ext uri="{28A0092B-C50C-407E-A947-70E740481C1C}">
                <a14:useLocalDpi xmlns:a14="http://schemas.microsoft.com/office/drawing/2010/main" val="0"/>
              </a:ext>
            </a:extLst>
          </a:blip>
          <a:srcRect t="1581" b="48866"/>
          <a:stretch/>
        </p:blipFill>
        <p:spPr>
          <a:xfrm>
            <a:off x="313555" y="2020463"/>
            <a:ext cx="7867199" cy="2435869"/>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14</a:t>
            </a:fld>
            <a:endParaRPr lang="en-US"/>
          </a:p>
        </p:txBody>
      </p:sp>
      <p:pic>
        <p:nvPicPr>
          <p:cNvPr id="5" name="Picture 4"/>
          <p:cNvPicPr>
            <a:picLocks noChangeAspect="1"/>
          </p:cNvPicPr>
          <p:nvPr/>
        </p:nvPicPr>
        <p:blipFill>
          <a:blip r:embed="rId4">
            <a:alphaModFix amt="24000"/>
            <a:extLst>
              <a:ext uri="{BEBA8EAE-BF5A-486C-A8C5-ECC9F3942E4B}">
                <a14:imgProps xmlns:a14="http://schemas.microsoft.com/office/drawing/2010/main">
                  <a14:imgLayer r:embed="rId5">
                    <a14:imgEffect>
                      <a14:backgroundRemoval t="6119" b="100000" l="3226" r="100000"/>
                    </a14:imgEffect>
                  </a14:imgLayer>
                </a14:imgProps>
              </a:ext>
            </a:extLst>
          </a:blip>
          <a:stretch>
            <a:fillRect/>
          </a:stretch>
        </p:blipFill>
        <p:spPr>
          <a:xfrm>
            <a:off x="5110920" y="-194610"/>
            <a:ext cx="3972555" cy="5235718"/>
          </a:xfrm>
          <a:prstGeom prst="rect">
            <a:avLst/>
          </a:prstGeom>
        </p:spPr>
      </p:pic>
      <p:sp>
        <p:nvSpPr>
          <p:cNvPr id="6" name="Rectangle 5"/>
          <p:cNvSpPr/>
          <p:nvPr/>
        </p:nvSpPr>
        <p:spPr>
          <a:xfrm>
            <a:off x="250843" y="4456332"/>
            <a:ext cx="4656267" cy="584776"/>
          </a:xfrm>
          <a:prstGeom prst="rect">
            <a:avLst/>
          </a:prstGeom>
        </p:spPr>
        <p:txBody>
          <a:bodyPr wrap="square">
            <a:spAutoFit/>
          </a:bodyPr>
          <a:lstStyle/>
          <a:p>
            <a:r>
              <a:rPr lang="en-US" sz="3200" b="1" dirty="0" smtClean="0"/>
              <a:t>Aristotle’s </a:t>
            </a:r>
            <a:r>
              <a:rPr lang="en-US" sz="3200" b="1" i="1" dirty="0" smtClean="0"/>
              <a:t>Politics </a:t>
            </a:r>
            <a:r>
              <a:rPr lang="en-US" sz="3200" i="1" dirty="0" smtClean="0"/>
              <a:t>350 BCE</a:t>
            </a:r>
            <a:endParaRPr lang="en-US" sz="3200" i="1" dirty="0"/>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432000" y="1501200"/>
              <a:ext cx="6418080" cy="1944720"/>
            </p14:xfrm>
          </p:contentPart>
        </mc:Choice>
        <mc:Fallback xmlns="">
          <p:pic>
            <p:nvPicPr>
              <p:cNvPr id="4" name="Ink 3"/>
              <p:cNvPicPr/>
              <p:nvPr/>
            </p:nvPicPr>
            <p:blipFill>
              <a:blip r:embed="rId7"/>
              <a:stretch>
                <a:fillRect/>
              </a:stretch>
            </p:blipFill>
            <p:spPr>
              <a:xfrm>
                <a:off x="420120" y="1491480"/>
                <a:ext cx="6437160" cy="1962360"/>
              </a:xfrm>
              <a:prstGeom prst="rect">
                <a:avLst/>
              </a:prstGeom>
            </p:spPr>
          </p:pic>
        </mc:Fallback>
      </mc:AlternateContent>
    </p:spTree>
    <p:extLst>
      <p:ext uri="{BB962C8B-B14F-4D97-AF65-F5344CB8AC3E}">
        <p14:creationId xmlns:p14="http://schemas.microsoft.com/office/powerpoint/2010/main" val="9439600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t="22452" b="2746"/>
          <a:stretch/>
        </p:blipFill>
        <p:spPr>
          <a:xfrm>
            <a:off x="0" y="1"/>
            <a:ext cx="9168332" cy="5143500"/>
          </a:xfrm>
          <a:prstGeom prst="rect">
            <a:avLst/>
          </a:prstGeom>
        </p:spPr>
      </p:pic>
      <p:sp>
        <p:nvSpPr>
          <p:cNvPr id="2" name="Title 1"/>
          <p:cNvSpPr>
            <a:spLocks noGrp="1"/>
          </p:cNvSpPr>
          <p:nvPr>
            <p:ph type="title"/>
          </p:nvPr>
        </p:nvSpPr>
        <p:spPr>
          <a:xfrm>
            <a:off x="457200" y="2067384"/>
            <a:ext cx="8229600" cy="857250"/>
          </a:xfrm>
        </p:spPr>
        <p:txBody>
          <a:bodyPr>
            <a:noAutofit/>
          </a:bodyPr>
          <a:lstStyle/>
          <a:p>
            <a:r>
              <a:rPr lang="en-US" sz="6600" dirty="0" smtClean="0"/>
              <a:t>How well does </a:t>
            </a:r>
            <a:r>
              <a:rPr lang="en-US" sz="6600" b="1" dirty="0" smtClean="0"/>
              <a:t>salt</a:t>
            </a:r>
            <a:r>
              <a:rPr lang="en-US" sz="6600" dirty="0" smtClean="0"/>
              <a:t> work as a currency?</a:t>
            </a:r>
            <a:endParaRPr lang="en-US" sz="6600" dirty="0"/>
          </a:p>
        </p:txBody>
      </p:sp>
      <p:sp>
        <p:nvSpPr>
          <p:cNvPr id="3" name="Slide Number Placeholder 2"/>
          <p:cNvSpPr>
            <a:spLocks noGrp="1"/>
          </p:cNvSpPr>
          <p:nvPr>
            <p:ph type="sldNum" sz="quarter" idx="12"/>
          </p:nvPr>
        </p:nvSpPr>
        <p:spPr/>
        <p:txBody>
          <a:bodyPr/>
          <a:lstStyle/>
          <a:p>
            <a:fld id="{FE5D6FF9-F5B4-8C4F-9785-10F7626886B1}" type="slidenum">
              <a:rPr lang="en-US" smtClean="0"/>
              <a:t>15</a:t>
            </a:fld>
            <a:endParaRPr lang="en-US"/>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496880" y="635400"/>
              <a:ext cx="2378520" cy="3576240"/>
            </p14:xfrm>
          </p:contentPart>
        </mc:Choice>
        <mc:Fallback xmlns="">
          <p:pic>
            <p:nvPicPr>
              <p:cNvPr id="5" name="Ink 4"/>
              <p:cNvPicPr/>
              <p:nvPr/>
            </p:nvPicPr>
            <p:blipFill>
              <a:blip r:embed="rId5"/>
              <a:stretch>
                <a:fillRect/>
              </a:stretch>
            </p:blipFill>
            <p:spPr>
              <a:xfrm>
                <a:off x="1486080" y="624960"/>
                <a:ext cx="2397960" cy="3598560"/>
              </a:xfrm>
              <a:prstGeom prst="rect">
                <a:avLst/>
              </a:prstGeom>
            </p:spPr>
          </p:pic>
        </mc:Fallback>
      </mc:AlternateContent>
    </p:spTree>
    <p:extLst>
      <p:ext uri="{BB962C8B-B14F-4D97-AF65-F5344CB8AC3E}">
        <p14:creationId xmlns:p14="http://schemas.microsoft.com/office/powerpoint/2010/main" val="25127261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16</a:t>
            </a:fld>
            <a:endParaRPr lang="en-US"/>
          </a:p>
        </p:txBody>
      </p:sp>
      <p:pic>
        <p:nvPicPr>
          <p:cNvPr id="3" name="Picture 2"/>
          <p:cNvPicPr>
            <a:picLocks noChangeAspect="1"/>
          </p:cNvPicPr>
          <p:nvPr/>
        </p:nvPicPr>
        <p:blipFill rotWithShape="1">
          <a:blip r:embed="rId2"/>
          <a:srcRect t="19144" b="5180"/>
          <a:stretch/>
        </p:blipFill>
        <p:spPr>
          <a:xfrm>
            <a:off x="-76676" y="-94089"/>
            <a:ext cx="9283388" cy="5268952"/>
          </a:xfrm>
          <a:prstGeom prst="rect">
            <a:avLst/>
          </a:prstGeom>
        </p:spPr>
      </p:pic>
      <p:sp>
        <p:nvSpPr>
          <p:cNvPr id="4" name="Rectangle 3"/>
          <p:cNvSpPr/>
          <p:nvPr/>
        </p:nvSpPr>
        <p:spPr>
          <a:xfrm>
            <a:off x="179397" y="4671775"/>
            <a:ext cx="3392087" cy="369332"/>
          </a:xfrm>
          <a:prstGeom prst="rect">
            <a:avLst/>
          </a:prstGeom>
        </p:spPr>
        <p:txBody>
          <a:bodyPr wrap="none">
            <a:spAutoFit/>
          </a:bodyPr>
          <a:lstStyle/>
          <a:p>
            <a:r>
              <a:rPr lang="en-US" dirty="0" smtClean="0"/>
              <a:t>http://</a:t>
            </a:r>
            <a:r>
              <a:rPr lang="en-US" dirty="0" err="1" smtClean="0"/>
              <a:t>solvingforzero.com</a:t>
            </a:r>
            <a:r>
              <a:rPr lang="en-US" dirty="0" smtClean="0"/>
              <a:t>/?p=804</a:t>
            </a:r>
            <a:endParaRPr lang="en-US" dirty="0"/>
          </a:p>
        </p:txBody>
      </p:sp>
      <p:sp>
        <p:nvSpPr>
          <p:cNvPr id="5" name="TextBox 4"/>
          <p:cNvSpPr txBox="1"/>
          <p:nvPr/>
        </p:nvSpPr>
        <p:spPr>
          <a:xfrm>
            <a:off x="6553200" y="4471720"/>
            <a:ext cx="2424612" cy="400110"/>
          </a:xfrm>
          <a:prstGeom prst="rect">
            <a:avLst/>
          </a:prstGeom>
          <a:noFill/>
        </p:spPr>
        <p:txBody>
          <a:bodyPr wrap="none" rtlCol="0">
            <a:spAutoFit/>
          </a:bodyPr>
          <a:lstStyle/>
          <a:p>
            <a:r>
              <a:rPr lang="en-US" sz="2000" b="1" dirty="0" smtClean="0"/>
              <a:t>Salt Mining in Bolivia</a:t>
            </a:r>
          </a:p>
        </p:txBody>
      </p:sp>
    </p:spTree>
    <p:extLst>
      <p:ext uri="{BB962C8B-B14F-4D97-AF65-F5344CB8AC3E}">
        <p14:creationId xmlns:p14="http://schemas.microsoft.com/office/powerpoint/2010/main" val="5722202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Fiat</a:t>
            </a:r>
            <a:r>
              <a:rPr lang="en-US" dirty="0" smtClean="0"/>
              <a:t> Currency</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17</a:t>
            </a:fld>
            <a:endParaRPr lang="en-US"/>
          </a:p>
        </p:txBody>
      </p:sp>
      <p:pic>
        <p:nvPicPr>
          <p:cNvPr id="9" name="Picture 8" descr="Screen Shot 2015-01-12 at 10.53.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62" y="1204439"/>
            <a:ext cx="5739838" cy="2718321"/>
          </a:xfrm>
          <a:prstGeom prst="rect">
            <a:avLst/>
          </a:prstGeom>
        </p:spPr>
      </p:pic>
      <p:pic>
        <p:nvPicPr>
          <p:cNvPr id="7" name="Picture 6"/>
          <p:cNvPicPr>
            <a:picLocks noChangeAspect="1"/>
          </p:cNvPicPr>
          <p:nvPr/>
        </p:nvPicPr>
        <p:blipFill>
          <a:blip r:embed="rId3"/>
          <a:stretch>
            <a:fillRect/>
          </a:stretch>
        </p:blipFill>
        <p:spPr>
          <a:xfrm>
            <a:off x="3875458" y="1636626"/>
            <a:ext cx="5268542" cy="3506873"/>
          </a:xfrm>
          <a:prstGeom prst="rect">
            <a:avLst/>
          </a:prstGeom>
        </p:spPr>
      </p:pic>
    </p:spTree>
    <p:extLst>
      <p:ext uri="{BB962C8B-B14F-4D97-AF65-F5344CB8AC3E}">
        <p14:creationId xmlns:p14="http://schemas.microsoft.com/office/powerpoint/2010/main" val="6455573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16"/>
            <a:ext cx="2476762" cy="4053354"/>
          </a:xfrm>
        </p:spPr>
        <p:txBody>
          <a:bodyPr/>
          <a:lstStyle/>
          <a:p>
            <a:r>
              <a:rPr lang="en-US" dirty="0" smtClean="0"/>
              <a:t>What about </a:t>
            </a:r>
            <a:r>
              <a:rPr lang="en-US" b="1" dirty="0" smtClean="0"/>
              <a:t>salt</a:t>
            </a:r>
            <a:r>
              <a:rPr lang="en-US" dirty="0" smtClean="0"/>
              <a:t>?</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18</a:t>
            </a:fld>
            <a:endParaRPr lang="en-US"/>
          </a:p>
        </p:txBody>
      </p:sp>
      <p:pic>
        <p:nvPicPr>
          <p:cNvPr id="4" name="Picture 3"/>
          <p:cNvPicPr>
            <a:picLocks noChangeAspect="1"/>
          </p:cNvPicPr>
          <p:nvPr/>
        </p:nvPicPr>
        <p:blipFill>
          <a:blip r:embed="rId2"/>
          <a:stretch>
            <a:fillRect/>
          </a:stretch>
        </p:blipFill>
        <p:spPr>
          <a:xfrm>
            <a:off x="3021543" y="291648"/>
            <a:ext cx="5849500" cy="4395578"/>
          </a:xfrm>
          <a:prstGeom prst="rect">
            <a:avLst/>
          </a:prstGeom>
        </p:spPr>
      </p:pic>
    </p:spTree>
    <p:extLst>
      <p:ext uri="{BB962C8B-B14F-4D97-AF65-F5344CB8AC3E}">
        <p14:creationId xmlns:p14="http://schemas.microsoft.com/office/powerpoint/2010/main" val="19948659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E5D6FF9-F5B4-8C4F-9785-10F7626886B1}" type="slidenum">
              <a:rPr lang="en-US" smtClean="0"/>
              <a:t>1</a:t>
            </a:fld>
            <a:endParaRPr lang="en-US"/>
          </a:p>
        </p:txBody>
      </p:sp>
      <p:pic>
        <p:nvPicPr>
          <p:cNvPr id="5" name="Picture 4"/>
          <p:cNvPicPr>
            <a:picLocks noChangeAspect="1"/>
          </p:cNvPicPr>
          <p:nvPr/>
        </p:nvPicPr>
        <p:blipFill>
          <a:blip r:embed="rId2"/>
          <a:stretch>
            <a:fillRect/>
          </a:stretch>
        </p:blipFill>
        <p:spPr>
          <a:xfrm>
            <a:off x="457201" y="161638"/>
            <a:ext cx="1667165" cy="2222886"/>
          </a:xfrm>
          <a:prstGeom prst="rect">
            <a:avLst/>
          </a:prstGeom>
        </p:spPr>
      </p:pic>
      <p:sp>
        <p:nvSpPr>
          <p:cNvPr id="6" name="TextBox 5"/>
          <p:cNvSpPr txBox="1"/>
          <p:nvPr/>
        </p:nvSpPr>
        <p:spPr>
          <a:xfrm>
            <a:off x="723644" y="2501699"/>
            <a:ext cx="1109348" cy="461665"/>
          </a:xfrm>
          <a:prstGeom prst="rect">
            <a:avLst/>
          </a:prstGeom>
          <a:noFill/>
        </p:spPr>
        <p:txBody>
          <a:bodyPr wrap="none" rtlCol="0">
            <a:spAutoFit/>
          </a:bodyPr>
          <a:lstStyle/>
          <a:p>
            <a:r>
              <a:rPr lang="en-US" sz="2400" b="1" dirty="0" smtClean="0"/>
              <a:t>Physics</a:t>
            </a:r>
            <a:endParaRPr lang="en-US" sz="2400" b="1" dirty="0"/>
          </a:p>
        </p:txBody>
      </p:sp>
      <p:pic>
        <p:nvPicPr>
          <p:cNvPr id="7" name="Picture 6"/>
          <p:cNvPicPr>
            <a:picLocks noChangeAspect="1"/>
          </p:cNvPicPr>
          <p:nvPr/>
        </p:nvPicPr>
        <p:blipFill>
          <a:blip r:embed="rId3"/>
          <a:stretch>
            <a:fillRect/>
          </a:stretch>
        </p:blipFill>
        <p:spPr>
          <a:xfrm>
            <a:off x="307110" y="2923227"/>
            <a:ext cx="4071132" cy="1405223"/>
          </a:xfrm>
          <a:prstGeom prst="rect">
            <a:avLst/>
          </a:prstGeom>
        </p:spPr>
      </p:pic>
      <p:sp>
        <p:nvSpPr>
          <p:cNvPr id="8" name="TextBox 7"/>
          <p:cNvSpPr txBox="1"/>
          <p:nvPr/>
        </p:nvSpPr>
        <p:spPr>
          <a:xfrm>
            <a:off x="1428032" y="4367153"/>
            <a:ext cx="1633781" cy="400110"/>
          </a:xfrm>
          <a:prstGeom prst="rect">
            <a:avLst/>
          </a:prstGeom>
          <a:noFill/>
        </p:spPr>
        <p:txBody>
          <a:bodyPr wrap="none" rtlCol="0">
            <a:spAutoFit/>
          </a:bodyPr>
          <a:lstStyle/>
          <a:p>
            <a:r>
              <a:rPr lang="en-US" sz="2000" b="1" dirty="0" smtClean="0"/>
              <a:t>Cryptography</a:t>
            </a:r>
            <a:endParaRPr lang="en-US" sz="2000" b="1" dirty="0"/>
          </a:p>
        </p:txBody>
      </p:sp>
      <p:pic>
        <p:nvPicPr>
          <p:cNvPr id="9" name="Picture 8"/>
          <p:cNvPicPr>
            <a:picLocks noChangeAspect="1"/>
          </p:cNvPicPr>
          <p:nvPr/>
        </p:nvPicPr>
        <p:blipFill>
          <a:blip r:embed="rId4"/>
          <a:stretch>
            <a:fillRect/>
          </a:stretch>
        </p:blipFill>
        <p:spPr>
          <a:xfrm>
            <a:off x="3312514" y="216641"/>
            <a:ext cx="2647660" cy="2167883"/>
          </a:xfrm>
          <a:prstGeom prst="rect">
            <a:avLst/>
          </a:prstGeom>
        </p:spPr>
      </p:pic>
      <p:sp>
        <p:nvSpPr>
          <p:cNvPr id="10" name="TextBox 9"/>
          <p:cNvSpPr txBox="1"/>
          <p:nvPr/>
        </p:nvSpPr>
        <p:spPr>
          <a:xfrm>
            <a:off x="3312514" y="2523117"/>
            <a:ext cx="2636133" cy="400110"/>
          </a:xfrm>
          <a:prstGeom prst="rect">
            <a:avLst/>
          </a:prstGeom>
          <a:noFill/>
        </p:spPr>
        <p:txBody>
          <a:bodyPr wrap="none" rtlCol="0">
            <a:spAutoFit/>
          </a:bodyPr>
          <a:lstStyle/>
          <a:p>
            <a:r>
              <a:rPr lang="en-US" sz="2000" b="1" dirty="0" smtClean="0"/>
              <a:t>Computer Architecture</a:t>
            </a:r>
            <a:endParaRPr lang="en-US" sz="2000" b="1" dirty="0"/>
          </a:p>
        </p:txBody>
      </p:sp>
      <p:pic>
        <p:nvPicPr>
          <p:cNvPr id="11" name="Picture 10"/>
          <p:cNvPicPr>
            <a:picLocks noChangeAspect="1"/>
          </p:cNvPicPr>
          <p:nvPr/>
        </p:nvPicPr>
        <p:blipFill>
          <a:blip r:embed="rId5"/>
          <a:stretch>
            <a:fillRect/>
          </a:stretch>
        </p:blipFill>
        <p:spPr>
          <a:xfrm>
            <a:off x="4696762" y="3090999"/>
            <a:ext cx="3990038" cy="1466926"/>
          </a:xfrm>
          <a:prstGeom prst="rect">
            <a:avLst/>
          </a:prstGeom>
        </p:spPr>
      </p:pic>
      <p:sp>
        <p:nvSpPr>
          <p:cNvPr id="12" name="TextBox 11"/>
          <p:cNvSpPr txBox="1"/>
          <p:nvPr/>
        </p:nvSpPr>
        <p:spPr>
          <a:xfrm>
            <a:off x="6274357" y="4557925"/>
            <a:ext cx="1313180" cy="400110"/>
          </a:xfrm>
          <a:prstGeom prst="rect">
            <a:avLst/>
          </a:prstGeom>
          <a:noFill/>
        </p:spPr>
        <p:txBody>
          <a:bodyPr wrap="none" rtlCol="0">
            <a:spAutoFit/>
          </a:bodyPr>
          <a:lstStyle/>
          <a:p>
            <a:r>
              <a:rPr lang="en-US" sz="2000" b="1" dirty="0" smtClean="0"/>
              <a:t>Economics</a:t>
            </a:r>
            <a:endParaRPr lang="en-US" sz="2000" b="1" dirty="0"/>
          </a:p>
        </p:txBody>
      </p:sp>
      <p:sp>
        <p:nvSpPr>
          <p:cNvPr id="14" name="TextBox 13"/>
          <p:cNvSpPr txBox="1"/>
          <p:nvPr/>
        </p:nvSpPr>
        <p:spPr>
          <a:xfrm>
            <a:off x="6172866" y="542416"/>
            <a:ext cx="2662683" cy="400110"/>
          </a:xfrm>
          <a:prstGeom prst="rect">
            <a:avLst/>
          </a:prstGeom>
          <a:noFill/>
        </p:spPr>
        <p:txBody>
          <a:bodyPr wrap="none" rtlCol="0">
            <a:spAutoFit/>
          </a:bodyPr>
          <a:lstStyle/>
          <a:p>
            <a:r>
              <a:rPr lang="en-US" sz="2000" b="1" dirty="0" smtClean="0"/>
              <a:t>Theory of Computation</a:t>
            </a:r>
            <a:endParaRPr lang="en-US" sz="2000" b="1" dirty="0"/>
          </a:p>
        </p:txBody>
      </p:sp>
      <p:sp>
        <p:nvSpPr>
          <p:cNvPr id="15" name="TextBox 14"/>
          <p:cNvSpPr txBox="1"/>
          <p:nvPr/>
        </p:nvSpPr>
        <p:spPr>
          <a:xfrm>
            <a:off x="7155612" y="1044963"/>
            <a:ext cx="1531188" cy="400110"/>
          </a:xfrm>
          <a:prstGeom prst="rect">
            <a:avLst/>
          </a:prstGeom>
          <a:noFill/>
        </p:spPr>
        <p:txBody>
          <a:bodyPr wrap="none" rtlCol="0">
            <a:spAutoFit/>
          </a:bodyPr>
          <a:lstStyle/>
          <a:p>
            <a:r>
              <a:rPr lang="en-US" sz="2000" b="1" dirty="0" smtClean="0"/>
              <a:t>Government</a:t>
            </a:r>
            <a:endParaRPr lang="en-US" sz="2000" b="1" dirty="0"/>
          </a:p>
        </p:txBody>
      </p:sp>
      <p:sp>
        <p:nvSpPr>
          <p:cNvPr id="16" name="TextBox 15"/>
          <p:cNvSpPr txBox="1"/>
          <p:nvPr/>
        </p:nvSpPr>
        <p:spPr>
          <a:xfrm>
            <a:off x="6428706" y="2301644"/>
            <a:ext cx="2317662" cy="400110"/>
          </a:xfrm>
          <a:prstGeom prst="rect">
            <a:avLst/>
          </a:prstGeom>
          <a:noFill/>
        </p:spPr>
        <p:txBody>
          <a:bodyPr wrap="none" rtlCol="0">
            <a:spAutoFit/>
          </a:bodyPr>
          <a:lstStyle/>
          <a:p>
            <a:r>
              <a:rPr lang="en-US" sz="2000" b="1" dirty="0" smtClean="0"/>
              <a:t>Distributed Systems</a:t>
            </a:r>
            <a:endParaRPr lang="en-US" sz="2000" b="1" dirty="0"/>
          </a:p>
        </p:txBody>
      </p:sp>
      <p:sp>
        <p:nvSpPr>
          <p:cNvPr id="17" name="TextBox 16"/>
          <p:cNvSpPr txBox="1"/>
          <p:nvPr/>
        </p:nvSpPr>
        <p:spPr>
          <a:xfrm>
            <a:off x="6138415" y="1645128"/>
            <a:ext cx="1367056" cy="400110"/>
          </a:xfrm>
          <a:prstGeom prst="rect">
            <a:avLst/>
          </a:prstGeom>
          <a:noFill/>
        </p:spPr>
        <p:txBody>
          <a:bodyPr wrap="none" rtlCol="0">
            <a:spAutoFit/>
          </a:bodyPr>
          <a:lstStyle/>
          <a:p>
            <a:r>
              <a:rPr lang="en-US" sz="2000" b="1" dirty="0" smtClean="0"/>
              <a:t>Algorithms</a:t>
            </a:r>
            <a:endParaRPr lang="en-US" sz="2000" b="1" dirty="0"/>
          </a:p>
        </p:txBody>
      </p:sp>
    </p:spTree>
    <p:extLst>
      <p:ext uri="{BB962C8B-B14F-4D97-AF65-F5344CB8AC3E}">
        <p14:creationId xmlns:p14="http://schemas.microsoft.com/office/powerpoint/2010/main" val="196503475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9"/>
            <a:ext cx="3429205" cy="4447534"/>
          </a:xfrm>
        </p:spPr>
        <p:txBody>
          <a:bodyPr/>
          <a:lstStyle/>
          <a:p>
            <a:r>
              <a:rPr lang="en-US" b="1" dirty="0" smtClean="0"/>
              <a:t>Salt Currency in China?</a:t>
            </a:r>
            <a:br>
              <a:rPr lang="en-US" b="1" dirty="0" smtClean="0"/>
            </a:br>
            <a:r>
              <a:rPr lang="en-US" dirty="0" smtClean="0"/>
              <a:t/>
            </a:r>
            <a:br>
              <a:rPr lang="en-US" dirty="0" smtClean="0"/>
            </a:br>
            <a:r>
              <a:rPr lang="en-US" sz="3600" dirty="0" smtClean="0"/>
              <a:t>300 BCE – 2015?</a:t>
            </a:r>
            <a:endParaRPr lang="en-US" sz="3600" dirty="0"/>
          </a:p>
        </p:txBody>
      </p:sp>
      <p:sp>
        <p:nvSpPr>
          <p:cNvPr id="4" name="Slide Number Placeholder 3"/>
          <p:cNvSpPr>
            <a:spLocks noGrp="1"/>
          </p:cNvSpPr>
          <p:nvPr>
            <p:ph type="sldNum" sz="quarter" idx="12"/>
          </p:nvPr>
        </p:nvSpPr>
        <p:spPr/>
        <p:txBody>
          <a:bodyPr/>
          <a:lstStyle/>
          <a:p>
            <a:fld id="{FE5D6FF9-F5B4-8C4F-9785-10F7626886B1}" type="slidenum">
              <a:rPr lang="en-US" smtClean="0"/>
              <a:t>19</a:t>
            </a:fld>
            <a:endParaRPr lang="en-US"/>
          </a:p>
        </p:txBody>
      </p:sp>
      <p:pic>
        <p:nvPicPr>
          <p:cNvPr id="5" name="Picture 4" descr="Screen Shot 2015-01-12 at 11.04.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935" y="205979"/>
            <a:ext cx="4512217" cy="4540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78032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artisticGlass/>
                    </a14:imgEffect>
                    <a14:imgEffect>
                      <a14:brightnessContrast bright="-40000" contrast="-20000"/>
                    </a14:imgEffect>
                  </a14:imgLayer>
                </a14:imgProps>
              </a:ext>
            </a:extLst>
          </a:blip>
          <a:srcRect t="14438" b="1828"/>
          <a:stretch/>
        </p:blipFill>
        <p:spPr>
          <a:xfrm>
            <a:off x="-87158" y="0"/>
            <a:ext cx="9231158" cy="5143500"/>
          </a:xfrm>
          <a:prstGeom prst="rect">
            <a:avLst/>
          </a:prstGeom>
        </p:spPr>
      </p:pic>
      <p:sp>
        <p:nvSpPr>
          <p:cNvPr id="2" name="Title 1"/>
          <p:cNvSpPr>
            <a:spLocks noGrp="1"/>
          </p:cNvSpPr>
          <p:nvPr>
            <p:ph type="title"/>
          </p:nvPr>
        </p:nvSpPr>
        <p:spPr>
          <a:xfrm>
            <a:off x="457200" y="2067384"/>
            <a:ext cx="8229600" cy="857250"/>
          </a:xfrm>
        </p:spPr>
        <p:txBody>
          <a:bodyPr/>
          <a:lstStyle/>
          <a:p>
            <a:r>
              <a:rPr lang="en-US" dirty="0" smtClean="0">
                <a:solidFill>
                  <a:schemeClr val="accent3">
                    <a:lumMod val="60000"/>
                    <a:lumOff val="40000"/>
                  </a:schemeClr>
                </a:solidFill>
              </a:rPr>
              <a:t>Are </a:t>
            </a:r>
            <a:r>
              <a:rPr lang="en-US" b="1" dirty="0" smtClean="0">
                <a:solidFill>
                  <a:schemeClr val="accent3">
                    <a:lumMod val="60000"/>
                    <a:lumOff val="40000"/>
                  </a:schemeClr>
                </a:solidFill>
              </a:rPr>
              <a:t>US Dollars </a:t>
            </a:r>
            <a:r>
              <a:rPr lang="en-US" dirty="0" smtClean="0">
                <a:solidFill>
                  <a:schemeClr val="accent3">
                    <a:lumMod val="60000"/>
                    <a:lumOff val="40000"/>
                  </a:schemeClr>
                </a:solidFill>
              </a:rPr>
              <a:t>a good currency?</a:t>
            </a:r>
            <a:endParaRPr lang="en-US" dirty="0">
              <a:solidFill>
                <a:schemeClr val="accent3">
                  <a:lumMod val="60000"/>
                  <a:lumOff val="40000"/>
                </a:schemeClr>
              </a:solidFill>
            </a:endParaRPr>
          </a:p>
        </p:txBody>
      </p:sp>
      <p:sp>
        <p:nvSpPr>
          <p:cNvPr id="3" name="Slide Number Placeholder 2"/>
          <p:cNvSpPr>
            <a:spLocks noGrp="1"/>
          </p:cNvSpPr>
          <p:nvPr>
            <p:ph type="sldNum" sz="quarter" idx="12"/>
          </p:nvPr>
        </p:nvSpPr>
        <p:spPr/>
        <p:txBody>
          <a:bodyPr/>
          <a:lstStyle/>
          <a:p>
            <a:fld id="{FE5D6FF9-F5B4-8C4F-9785-10F7626886B1}" type="slidenum">
              <a:rPr lang="en-US" smtClean="0"/>
              <a:t>20</a:t>
            </a:fld>
            <a:endParaRPr lang="en-US"/>
          </a:p>
        </p:txBody>
      </p:sp>
    </p:spTree>
    <p:extLst>
      <p:ext uri="{BB962C8B-B14F-4D97-AF65-F5344CB8AC3E}">
        <p14:creationId xmlns:p14="http://schemas.microsoft.com/office/powerpoint/2010/main" val="41337401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21</a:t>
            </a:fld>
            <a:endParaRPr lang="en-US"/>
          </a:p>
        </p:txBody>
      </p:sp>
      <p:pic>
        <p:nvPicPr>
          <p:cNvPr id="4" name="Picture 3" descr="Screen Shot 2015-01-11 at 1.59.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325414"/>
          </a:xfrm>
          <a:prstGeom prst="rect">
            <a:avLst/>
          </a:prstGeom>
        </p:spPr>
      </p:pic>
      <p:sp>
        <p:nvSpPr>
          <p:cNvPr id="6" name="Rectangle 5">
            <a:hlinkClick r:id="rId3"/>
          </p:cNvPr>
          <p:cNvSpPr/>
          <p:nvPr/>
        </p:nvSpPr>
        <p:spPr>
          <a:xfrm>
            <a:off x="350324" y="1780149"/>
            <a:ext cx="8336476" cy="3170099"/>
          </a:xfrm>
          <a:prstGeom prst="rect">
            <a:avLst/>
          </a:prstGeom>
          <a:solidFill>
            <a:schemeClr val="bg2"/>
          </a:solidFill>
          <a:effectLst>
            <a:outerShdw blurRad="50800" dist="38100" dir="2700000" algn="tl" rotWithShape="0">
              <a:srgbClr val="000000">
                <a:alpha val="43000"/>
              </a:srgbClr>
            </a:outerShdw>
          </a:effectLst>
        </p:spPr>
        <p:txBody>
          <a:bodyPr wrap="square">
            <a:spAutoFit/>
          </a:bodyPr>
          <a:lstStyle/>
          <a:p>
            <a:r>
              <a:rPr lang="en-US" sz="2000" b="1" dirty="0" smtClean="0"/>
              <a:t>§331. Mutilation, diminution, and falsification of coins</a:t>
            </a:r>
          </a:p>
          <a:p>
            <a:r>
              <a:rPr lang="en-US" sz="2000" dirty="0" smtClean="0"/>
              <a:t>Whoever fraudulently alters, defaces, mutilates, impairs, diminishes, falsifies, scales, or lightens any of the coins coined at the mints of the United States, or any foreign coins which are by law made current or are in actual use or circulation as money within the United States; or</a:t>
            </a:r>
          </a:p>
          <a:p>
            <a:r>
              <a:rPr lang="en-US" sz="2000" dirty="0" smtClean="0"/>
              <a:t>Whoever fraudulently possesses, passes, utters, publishes, or sells, or attempts to pass, utter, publish, or sell, or brings into the United States, any such coin, knowing the same to be altered, defaced, mutilated, impaired, diminished, falsified, scaled, or lightened—</a:t>
            </a:r>
          </a:p>
          <a:p>
            <a:r>
              <a:rPr lang="en-US" sz="2000" dirty="0" smtClean="0"/>
              <a:t>Shall be fined under this title or imprisoned not more than five years, or both.</a:t>
            </a:r>
            <a:endParaRPr lang="en-US" sz="20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19680" y="2054520"/>
              <a:ext cx="7027920" cy="2847600"/>
            </p14:xfrm>
          </p:contentPart>
        </mc:Choice>
        <mc:Fallback xmlns="">
          <p:pic>
            <p:nvPicPr>
              <p:cNvPr id="3" name="Ink 2"/>
              <p:cNvPicPr/>
              <p:nvPr/>
            </p:nvPicPr>
            <p:blipFill>
              <a:blip r:embed="rId5"/>
              <a:stretch>
                <a:fillRect/>
              </a:stretch>
            </p:blipFill>
            <p:spPr>
              <a:xfrm>
                <a:off x="307080" y="2047680"/>
                <a:ext cx="7047360" cy="2867040"/>
              </a:xfrm>
              <a:prstGeom prst="rect">
                <a:avLst/>
              </a:prstGeom>
            </p:spPr>
          </p:pic>
        </mc:Fallback>
      </mc:AlternateContent>
    </p:spTree>
    <p:extLst>
      <p:ext uri="{BB962C8B-B14F-4D97-AF65-F5344CB8AC3E}">
        <p14:creationId xmlns:p14="http://schemas.microsoft.com/office/powerpoint/2010/main" val="35104209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22</a:t>
            </a:fld>
            <a:endParaRPr lang="en-US"/>
          </a:p>
        </p:txBody>
      </p:sp>
      <p:pic>
        <p:nvPicPr>
          <p:cNvPr id="4" name="Picture 3" descr="Screen Shot 2015-01-11 at 1.59.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325414"/>
          </a:xfrm>
          <a:prstGeom prst="rect">
            <a:avLst/>
          </a:prstGeom>
        </p:spPr>
      </p:pic>
      <p:sp>
        <p:nvSpPr>
          <p:cNvPr id="5" name="Rectangle 4">
            <a:hlinkClick r:id="rId3"/>
          </p:cNvPr>
          <p:cNvSpPr/>
          <p:nvPr/>
        </p:nvSpPr>
        <p:spPr>
          <a:xfrm>
            <a:off x="350324" y="1780149"/>
            <a:ext cx="8336476" cy="3170099"/>
          </a:xfrm>
          <a:prstGeom prst="rect">
            <a:avLst/>
          </a:prstGeom>
          <a:solidFill>
            <a:schemeClr val="bg2"/>
          </a:solidFill>
          <a:effectLst>
            <a:outerShdw blurRad="50800" dist="38100" dir="2700000" algn="tl" rotWithShape="0">
              <a:srgbClr val="000000">
                <a:alpha val="43000"/>
              </a:srgbClr>
            </a:outerShdw>
          </a:effectLst>
        </p:spPr>
        <p:txBody>
          <a:bodyPr wrap="square">
            <a:spAutoFit/>
          </a:bodyPr>
          <a:lstStyle/>
          <a:p>
            <a:r>
              <a:rPr lang="en-US" sz="2000" b="1" dirty="0" smtClean="0"/>
              <a:t>§331. Mutilation, diminution, and falsification of coins</a:t>
            </a:r>
          </a:p>
          <a:p>
            <a:r>
              <a:rPr lang="en-US" sz="2000" dirty="0" smtClean="0"/>
              <a:t>Whoever fraudulently alters, defaces, mutilates, impairs, diminishes, falsifies, scales, or lightens any of the coins coined at the mints of the United States, or any foreign coins which are by law made current or are in actual use or circulation as money within the United States; or</a:t>
            </a:r>
          </a:p>
          <a:p>
            <a:r>
              <a:rPr lang="en-US" sz="2000" dirty="0" smtClean="0"/>
              <a:t>Whoever fraudulently possesses, passes, utters, publishes, or sells, or attempts to pass, utter, publish, or sell, or brings into the United States, any such coin, knowing the same to be altered, defaced, mutilated, impaired, diminished, falsified, scaled, or lightened—</a:t>
            </a:r>
          </a:p>
          <a:p>
            <a:r>
              <a:rPr lang="en-US" sz="2000" dirty="0" smtClean="0"/>
              <a:t>Shall be fined under this title or imprisoned not more than five years, or both.</a:t>
            </a:r>
            <a:endParaRPr lang="en-US" sz="2000" dirty="0"/>
          </a:p>
        </p:txBody>
      </p:sp>
      <p:sp>
        <p:nvSpPr>
          <p:cNvPr id="3" name="Rectangle 2"/>
          <p:cNvSpPr/>
          <p:nvPr/>
        </p:nvSpPr>
        <p:spPr>
          <a:xfrm>
            <a:off x="1301230" y="325025"/>
            <a:ext cx="7542910" cy="3416320"/>
          </a:xfrm>
          <a:prstGeom prst="rect">
            <a:avLst/>
          </a:prstGeom>
          <a:solidFill>
            <a:schemeClr val="accent6">
              <a:lumMod val="20000"/>
              <a:lumOff val="80000"/>
            </a:schemeClr>
          </a:solidFill>
          <a:effectLst>
            <a:outerShdw blurRad="63500" dist="63500" dir="2700000" sx="101000" sy="101000" algn="tl" rotWithShape="0">
              <a:srgbClr val="000000">
                <a:alpha val="43000"/>
              </a:srgbClr>
            </a:outerShdw>
          </a:effectLst>
        </p:spPr>
        <p:txBody>
          <a:bodyPr wrap="square">
            <a:spAutoFit/>
          </a:bodyPr>
          <a:lstStyle/>
          <a:p>
            <a:r>
              <a:rPr lang="en-US" sz="2400" b="1" dirty="0" smtClean="0"/>
              <a:t>§333. Mutilation of national bank obligations</a:t>
            </a:r>
          </a:p>
          <a:p>
            <a:r>
              <a:rPr lang="en-US" sz="2400" dirty="0" smtClean="0"/>
              <a:t>Whoever mutilates, cuts, defaces, disfigures, or perforates, or unites or cements together, or does any other thing to any bank bill, draft, note, or other evidence of debt issued by any national banking association, or Federal Reserve bank, or the Federal Reserve System, with intent to render such bank bill, draft, note, or other evidence of debt unfit to be reissued, shall be fined under this title or imprisoned not more than six months, or both.</a:t>
            </a:r>
            <a:endParaRPr lang="en-US" sz="2400"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166120" y="1765080"/>
              <a:ext cx="3133080" cy="2016720"/>
            </p14:xfrm>
          </p:contentPart>
        </mc:Choice>
        <mc:Fallback xmlns="">
          <p:pic>
            <p:nvPicPr>
              <p:cNvPr id="6" name="Ink 5"/>
              <p:cNvPicPr/>
              <p:nvPr/>
            </p:nvPicPr>
            <p:blipFill>
              <a:blip r:embed="rId5"/>
              <a:stretch>
                <a:fillRect/>
              </a:stretch>
            </p:blipFill>
            <p:spPr>
              <a:xfrm>
                <a:off x="2161800" y="1757880"/>
                <a:ext cx="3139920" cy="2026440"/>
              </a:xfrm>
              <a:prstGeom prst="rect">
                <a:avLst/>
              </a:prstGeom>
            </p:spPr>
          </p:pic>
        </mc:Fallback>
      </mc:AlternateContent>
    </p:spTree>
    <p:extLst>
      <p:ext uri="{BB962C8B-B14F-4D97-AF65-F5344CB8AC3E}">
        <p14:creationId xmlns:p14="http://schemas.microsoft.com/office/powerpoint/2010/main" val="30364696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23</a:t>
            </a:fld>
            <a:endParaRPr lang="en-US"/>
          </a:p>
        </p:txBody>
      </p:sp>
      <p:pic>
        <p:nvPicPr>
          <p:cNvPr id="4" name="Picture 3" descr="Screen Shot 2015-01-11 at 1.59.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325414"/>
          </a:xfrm>
          <a:prstGeom prst="rect">
            <a:avLst/>
          </a:prstGeom>
        </p:spPr>
      </p:pic>
      <p:sp>
        <p:nvSpPr>
          <p:cNvPr id="3" name="Rectangle 2"/>
          <p:cNvSpPr/>
          <p:nvPr/>
        </p:nvSpPr>
        <p:spPr>
          <a:xfrm>
            <a:off x="361271" y="771142"/>
            <a:ext cx="8435005" cy="3108544"/>
          </a:xfrm>
          <a:prstGeom prst="rect">
            <a:avLst/>
          </a:prstGeom>
          <a:solidFill>
            <a:schemeClr val="accent6">
              <a:lumMod val="20000"/>
              <a:lumOff val="80000"/>
            </a:schemeClr>
          </a:solidFill>
          <a:effectLst>
            <a:outerShdw blurRad="63500" dist="63500" dir="2700000" sx="101000" sy="101000" algn="tl" rotWithShape="0">
              <a:srgbClr val="000000">
                <a:alpha val="43000"/>
              </a:srgbClr>
            </a:outerShdw>
          </a:effectLst>
        </p:spPr>
        <p:txBody>
          <a:bodyPr wrap="square">
            <a:spAutoFit/>
          </a:bodyPr>
          <a:lstStyle/>
          <a:p>
            <a:r>
              <a:rPr lang="en-US" sz="2800" b="1" dirty="0" smtClean="0"/>
              <a:t>§336. Issuance of circulating obligations of less than $1</a:t>
            </a:r>
          </a:p>
          <a:p>
            <a:r>
              <a:rPr lang="en-US" sz="2800" dirty="0" smtClean="0"/>
              <a:t>Whoever makes, issues, circulates, or pays out any note, check, memorandum, token, or other obligation for a less sum than $1, intended to circulate as money or to be received or used in lieu of lawful money of the United States, shall be fined under this title or imprisoned not more than six months, or both.</a:t>
            </a:r>
          </a:p>
        </p:txBody>
      </p:sp>
      <p:sp>
        <p:nvSpPr>
          <p:cNvPr id="7" name="TextBox 6"/>
          <p:cNvSpPr txBox="1"/>
          <p:nvPr/>
        </p:nvSpPr>
        <p:spPr>
          <a:xfrm>
            <a:off x="2594587" y="4059377"/>
            <a:ext cx="3763683" cy="707886"/>
          </a:xfrm>
          <a:prstGeom prst="rect">
            <a:avLst/>
          </a:prstGeom>
          <a:solidFill>
            <a:schemeClr val="accent4">
              <a:lumMod val="20000"/>
              <a:lumOff val="80000"/>
            </a:schemeClr>
          </a:solidFill>
        </p:spPr>
        <p:txBody>
          <a:bodyPr wrap="none" rtlCol="0">
            <a:spAutoFit/>
          </a:bodyPr>
          <a:lstStyle/>
          <a:p>
            <a:r>
              <a:rPr lang="en-US" sz="4000" i="1" dirty="0" smtClean="0"/>
              <a:t>Is </a:t>
            </a:r>
            <a:r>
              <a:rPr lang="en-US" sz="4000" i="1" dirty="0" err="1" smtClean="0"/>
              <a:t>bitcoin</a:t>
            </a:r>
            <a:r>
              <a:rPr lang="en-US" sz="4000" i="1" dirty="0" smtClean="0"/>
              <a:t> illegal?</a:t>
            </a:r>
            <a:endParaRPr lang="en-US" sz="4000" i="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787680" y="2437200"/>
              <a:ext cx="2003760" cy="58680"/>
            </p14:xfrm>
          </p:contentPart>
        </mc:Choice>
        <mc:Fallback xmlns="">
          <p:pic>
            <p:nvPicPr>
              <p:cNvPr id="5" name="Ink 4"/>
              <p:cNvPicPr/>
              <p:nvPr/>
            </p:nvPicPr>
            <p:blipFill>
              <a:blip r:embed="rId4"/>
              <a:stretch>
                <a:fillRect/>
              </a:stretch>
            </p:blipFill>
            <p:spPr>
              <a:xfrm>
                <a:off x="784800" y="2429640"/>
                <a:ext cx="2014200" cy="76320"/>
              </a:xfrm>
              <a:prstGeom prst="rect">
                <a:avLst/>
              </a:prstGeom>
            </p:spPr>
          </p:pic>
        </mc:Fallback>
      </mc:AlternateContent>
    </p:spTree>
    <p:extLst>
      <p:ext uri="{BB962C8B-B14F-4D97-AF65-F5344CB8AC3E}">
        <p14:creationId xmlns:p14="http://schemas.microsoft.com/office/powerpoint/2010/main" val="58269294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ning-fi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7094"/>
          </a:xfrm>
          <a:prstGeom prst="rect">
            <a:avLst/>
          </a:prstGeom>
        </p:spPr>
      </p:pic>
      <p:sp>
        <p:nvSpPr>
          <p:cNvPr id="2" name="Title 1"/>
          <p:cNvSpPr>
            <a:spLocks noGrp="1"/>
          </p:cNvSpPr>
          <p:nvPr>
            <p:ph type="title"/>
          </p:nvPr>
        </p:nvSpPr>
        <p:spPr>
          <a:xfrm>
            <a:off x="457200" y="1815546"/>
            <a:ext cx="8229600" cy="857250"/>
          </a:xfrm>
        </p:spPr>
        <p:txBody>
          <a:bodyPr/>
          <a:lstStyle/>
          <a:p>
            <a:r>
              <a:rPr lang="en-US" b="1" dirty="0" smtClean="0">
                <a:solidFill>
                  <a:srgbClr val="CCFFCC"/>
                </a:solidFill>
              </a:rPr>
              <a:t>Course Overview</a:t>
            </a:r>
            <a:endParaRPr lang="en-US" b="1" dirty="0">
              <a:solidFill>
                <a:srgbClr val="CCFFCC"/>
              </a:solidFill>
            </a:endParaRPr>
          </a:p>
        </p:txBody>
      </p:sp>
      <p:sp>
        <p:nvSpPr>
          <p:cNvPr id="3" name="Slide Number Placeholder 2"/>
          <p:cNvSpPr>
            <a:spLocks noGrp="1"/>
          </p:cNvSpPr>
          <p:nvPr>
            <p:ph type="sldNum" sz="quarter" idx="12"/>
          </p:nvPr>
        </p:nvSpPr>
        <p:spPr/>
        <p:txBody>
          <a:bodyPr/>
          <a:lstStyle/>
          <a:p>
            <a:fld id="{FE5D6FF9-F5B4-8C4F-9785-10F7626886B1}" type="slidenum">
              <a:rPr lang="en-US" smtClean="0"/>
              <a:t>24</a:t>
            </a:fld>
            <a:endParaRPr lang="en-US"/>
          </a:p>
        </p:txBody>
      </p:sp>
    </p:spTree>
    <p:extLst>
      <p:ext uri="{BB962C8B-B14F-4D97-AF65-F5344CB8AC3E}">
        <p14:creationId xmlns:p14="http://schemas.microsoft.com/office/powerpoint/2010/main" val="19506395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Main Goals</a:t>
            </a:r>
            <a:endParaRPr lang="en-US" dirty="0"/>
          </a:p>
        </p:txBody>
      </p:sp>
      <p:sp>
        <p:nvSpPr>
          <p:cNvPr id="3" name="Content Placeholder 2"/>
          <p:cNvSpPr>
            <a:spLocks noGrp="1"/>
          </p:cNvSpPr>
          <p:nvPr>
            <p:ph idx="1"/>
          </p:nvPr>
        </p:nvSpPr>
        <p:spPr>
          <a:xfrm>
            <a:off x="457200" y="1200151"/>
            <a:ext cx="8229600" cy="2862092"/>
          </a:xfrm>
        </p:spPr>
        <p:txBody>
          <a:bodyPr>
            <a:normAutofit fontScale="77500" lnSpcReduction="20000"/>
          </a:bodyPr>
          <a:lstStyle/>
          <a:p>
            <a:r>
              <a:rPr lang="en-US" b="1" dirty="0" smtClean="0"/>
              <a:t>Understand </a:t>
            </a:r>
            <a:r>
              <a:rPr lang="en-US" b="1" dirty="0" err="1" smtClean="0"/>
              <a:t>bitcoin</a:t>
            </a:r>
            <a:r>
              <a:rPr lang="en-US" dirty="0" smtClean="0"/>
              <a:t>: a decentralized digital currency</a:t>
            </a:r>
          </a:p>
          <a:p>
            <a:r>
              <a:rPr lang="en-US" b="1" dirty="0" smtClean="0"/>
              <a:t>Learn computer science:</a:t>
            </a:r>
            <a:r>
              <a:rPr lang="en-US" dirty="0" smtClean="0"/>
              <a:t> </a:t>
            </a:r>
            <a:r>
              <a:rPr lang="en-US" dirty="0" err="1" smtClean="0"/>
              <a:t>cryptocurrency</a:t>
            </a:r>
            <a:r>
              <a:rPr lang="en-US" dirty="0" smtClean="0"/>
              <a:t> as a vehicle for many interesting topics – cryptography, theory, architecture, protocols, software security</a:t>
            </a:r>
          </a:p>
          <a:p>
            <a:r>
              <a:rPr lang="en-US" b="1" dirty="0" smtClean="0"/>
              <a:t>Learn other subjects:</a:t>
            </a:r>
            <a:r>
              <a:rPr lang="en-US" dirty="0" smtClean="0"/>
              <a:t> </a:t>
            </a:r>
            <a:r>
              <a:rPr lang="en-US" dirty="0" err="1" smtClean="0"/>
              <a:t>cryptocurrency</a:t>
            </a:r>
            <a:r>
              <a:rPr lang="en-US" dirty="0" smtClean="0"/>
              <a:t> connects with economics, history, politics, law, criminology, etc.</a:t>
            </a:r>
          </a:p>
          <a:p>
            <a:r>
              <a:rPr lang="en-US" b="1" dirty="0" smtClean="0"/>
              <a:t>Do something worthwhile:</a:t>
            </a:r>
            <a:r>
              <a:rPr lang="en-US" dirty="0" smtClean="0"/>
              <a:t> everyone should produce interesting things of external lasting value</a:t>
            </a:r>
            <a:endParaRPr lang="en-US" b="1"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25</a:t>
            </a:fld>
            <a:endParaRPr lang="en-US"/>
          </a:p>
        </p:txBody>
      </p:sp>
      <p:sp>
        <p:nvSpPr>
          <p:cNvPr id="5" name="TextBox 4"/>
          <p:cNvSpPr txBox="1"/>
          <p:nvPr/>
        </p:nvSpPr>
        <p:spPr>
          <a:xfrm>
            <a:off x="457200" y="4052477"/>
            <a:ext cx="8114787"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smtClean="0"/>
              <a:t>This is not a required course.  </a:t>
            </a:r>
            <a:endParaRPr lang="en-US" sz="2000" dirty="0"/>
          </a:p>
          <a:p>
            <a:pPr algn="ctr"/>
            <a:r>
              <a:rPr lang="en-US" sz="2000" dirty="0" smtClean="0"/>
              <a:t>If your goals are not well-aligned with mine, take a different class!</a:t>
            </a:r>
            <a:endParaRPr lang="en-US" sz="2000" dirty="0"/>
          </a:p>
        </p:txBody>
      </p:sp>
    </p:spTree>
    <p:extLst>
      <p:ext uri="{BB962C8B-B14F-4D97-AF65-F5344CB8AC3E}">
        <p14:creationId xmlns:p14="http://schemas.microsoft.com/office/powerpoint/2010/main" val="8131939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my goal for lectures?</a:t>
            </a:r>
            <a:endParaRPr lang="en-US" dirty="0"/>
          </a:p>
        </p:txBody>
      </p:sp>
      <p:sp>
        <p:nvSpPr>
          <p:cNvPr id="3" name="Content Placeholder 2"/>
          <p:cNvSpPr>
            <a:spLocks noGrp="1"/>
          </p:cNvSpPr>
          <p:nvPr>
            <p:ph idx="1"/>
          </p:nvPr>
        </p:nvSpPr>
        <p:spPr>
          <a:xfrm>
            <a:off x="457200" y="1003069"/>
            <a:ext cx="8229600" cy="3394472"/>
          </a:xfrm>
        </p:spPr>
        <p:txBody>
          <a:bodyPr>
            <a:noAutofit/>
          </a:bodyPr>
          <a:lstStyle/>
          <a:p>
            <a:pPr marL="0" indent="0">
              <a:lnSpc>
                <a:spcPct val="130000"/>
              </a:lnSpc>
              <a:buNone/>
            </a:pPr>
            <a:r>
              <a:rPr lang="en-US" dirty="0" smtClean="0"/>
              <a:t>Convey some complex technical ideas</a:t>
            </a:r>
          </a:p>
          <a:p>
            <a:pPr marL="0" indent="0">
              <a:lnSpc>
                <a:spcPct val="130000"/>
              </a:lnSpc>
              <a:buNone/>
            </a:pPr>
            <a:r>
              <a:rPr lang="en-US" dirty="0" smtClean="0"/>
              <a:t>Teach you what you need to know for projects</a:t>
            </a:r>
          </a:p>
          <a:p>
            <a:pPr marL="0" indent="0">
              <a:lnSpc>
                <a:spcPct val="130000"/>
              </a:lnSpc>
              <a:buNone/>
            </a:pPr>
            <a:r>
              <a:rPr lang="en-US" dirty="0" smtClean="0"/>
              <a:t>Avoid being fired</a:t>
            </a:r>
          </a:p>
          <a:p>
            <a:pPr marL="0" indent="0">
              <a:lnSpc>
                <a:spcPct val="130000"/>
              </a:lnSpc>
              <a:buNone/>
            </a:pPr>
            <a:r>
              <a:rPr lang="en-US" dirty="0" smtClean="0"/>
              <a:t>Keep most of you awake for 75 minutes</a:t>
            </a:r>
          </a:p>
          <a:p>
            <a:pPr marL="0" indent="0">
              <a:lnSpc>
                <a:spcPct val="130000"/>
              </a:lnSpc>
              <a:buNone/>
            </a:pPr>
            <a:r>
              <a:rPr lang="en-US" dirty="0" smtClean="0"/>
              <a:t>Get you to laugh at dumb jokes</a:t>
            </a:r>
          </a:p>
        </p:txBody>
      </p:sp>
      <p:sp>
        <p:nvSpPr>
          <p:cNvPr id="6" name="Slide Number Placeholder 5"/>
          <p:cNvSpPr>
            <a:spLocks noGrp="1"/>
          </p:cNvSpPr>
          <p:nvPr>
            <p:ph type="sldNum" sz="quarter" idx="12"/>
          </p:nvPr>
        </p:nvSpPr>
        <p:spPr/>
        <p:txBody>
          <a:bodyPr/>
          <a:lstStyle/>
          <a:p>
            <a:fld id="{6507B5A5-F0C2-644D-AEA7-E773B6B78F38}" type="slidenum">
              <a:rPr lang="en-US" smtClean="0"/>
              <a:t>26</a:t>
            </a:fld>
            <a:endParaRPr lang="en-US"/>
          </a:p>
        </p:txBody>
      </p:sp>
    </p:spTree>
    <p:extLst>
      <p:ext uri="{BB962C8B-B14F-4D97-AF65-F5344CB8AC3E}">
        <p14:creationId xmlns:p14="http://schemas.microsoft.com/office/powerpoint/2010/main" val="290174947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003069"/>
            <a:ext cx="8229600" cy="3394472"/>
          </a:xfrm>
        </p:spPr>
        <p:txBody>
          <a:bodyPr>
            <a:noAutofit/>
          </a:bodyPr>
          <a:lstStyle/>
          <a:p>
            <a:pPr marL="0" indent="0">
              <a:lnSpc>
                <a:spcPct val="130000"/>
              </a:lnSpc>
              <a:buNone/>
            </a:pPr>
            <a:r>
              <a:rPr lang="en-US" dirty="0" smtClean="0"/>
              <a:t>Convey some complex technical ideas</a:t>
            </a:r>
          </a:p>
          <a:p>
            <a:pPr marL="0" indent="0">
              <a:lnSpc>
                <a:spcPct val="130000"/>
              </a:lnSpc>
              <a:buNone/>
            </a:pPr>
            <a:r>
              <a:rPr lang="en-US" dirty="0" smtClean="0"/>
              <a:t>Teach you what you need to know for projects</a:t>
            </a:r>
          </a:p>
          <a:p>
            <a:pPr marL="0" indent="0">
              <a:lnSpc>
                <a:spcPct val="130000"/>
              </a:lnSpc>
              <a:buNone/>
            </a:pPr>
            <a:r>
              <a:rPr lang="en-US" dirty="0" smtClean="0"/>
              <a:t>Avoid being fired</a:t>
            </a:r>
          </a:p>
          <a:p>
            <a:pPr marL="0" indent="0">
              <a:lnSpc>
                <a:spcPct val="130000"/>
              </a:lnSpc>
              <a:buNone/>
            </a:pPr>
            <a:r>
              <a:rPr lang="en-US" dirty="0" smtClean="0"/>
              <a:t>Keep most of you awake for 75 minutes</a:t>
            </a:r>
          </a:p>
          <a:p>
            <a:pPr marL="0" indent="0">
              <a:lnSpc>
                <a:spcPct val="130000"/>
              </a:lnSpc>
              <a:buNone/>
            </a:pPr>
            <a:r>
              <a:rPr lang="en-US" dirty="0" smtClean="0"/>
              <a:t>Get you to laugh at dumb jokes</a:t>
            </a:r>
          </a:p>
        </p:txBody>
      </p:sp>
      <p:sp>
        <p:nvSpPr>
          <p:cNvPr id="2" name="Title 1"/>
          <p:cNvSpPr>
            <a:spLocks noGrp="1"/>
          </p:cNvSpPr>
          <p:nvPr>
            <p:ph type="title"/>
          </p:nvPr>
        </p:nvSpPr>
        <p:spPr/>
        <p:txBody>
          <a:bodyPr/>
          <a:lstStyle/>
          <a:p>
            <a:r>
              <a:rPr lang="en-US" dirty="0" smtClean="0"/>
              <a:t>What is my goal for lectures?</a:t>
            </a:r>
            <a:endParaRPr lang="en-US" dirty="0"/>
          </a:p>
        </p:txBody>
      </p:sp>
      <p:sp>
        <p:nvSpPr>
          <p:cNvPr id="6" name="Slide Number Placeholder 5"/>
          <p:cNvSpPr>
            <a:spLocks noGrp="1"/>
          </p:cNvSpPr>
          <p:nvPr>
            <p:ph type="sldNum" sz="quarter" idx="12"/>
          </p:nvPr>
        </p:nvSpPr>
        <p:spPr/>
        <p:txBody>
          <a:bodyPr/>
          <a:lstStyle/>
          <a:p>
            <a:fld id="{6507B5A5-F0C2-644D-AEA7-E773B6B78F38}" type="slidenum">
              <a:rPr lang="en-US" smtClean="0"/>
              <a:t>27</a:t>
            </a:fld>
            <a:endParaRPr lang="en-US"/>
          </a:p>
        </p:txBody>
      </p:sp>
      <p:sp>
        <p:nvSpPr>
          <p:cNvPr id="7" name="TextBox 6"/>
          <p:cNvSpPr txBox="1"/>
          <p:nvPr/>
        </p:nvSpPr>
        <p:spPr>
          <a:xfrm>
            <a:off x="533400" y="1082116"/>
            <a:ext cx="7894918"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Lectures are a </a:t>
            </a:r>
            <a:r>
              <a:rPr lang="en-US" sz="2400" b="1" i="1" dirty="0" smtClean="0"/>
              <a:t>horrible</a:t>
            </a:r>
            <a:r>
              <a:rPr lang="en-US" sz="2400" dirty="0" smtClean="0"/>
              <a:t> medium for learning complex ideas.  </a:t>
            </a:r>
          </a:p>
          <a:p>
            <a:r>
              <a:rPr lang="en-US" sz="2400" dirty="0" smtClean="0"/>
              <a:t>Better to read </a:t>
            </a:r>
            <a:r>
              <a:rPr lang="en-US" sz="2400" dirty="0" err="1" smtClean="0"/>
              <a:t>wikipedia</a:t>
            </a:r>
            <a:r>
              <a:rPr lang="en-US" sz="2400" dirty="0" smtClean="0"/>
              <a:t>.</a:t>
            </a:r>
            <a:endParaRPr lang="en-US" sz="2400" dirty="0"/>
          </a:p>
        </p:txBody>
      </p:sp>
      <p:sp>
        <p:nvSpPr>
          <p:cNvPr id="9" name="TextBox 8"/>
          <p:cNvSpPr txBox="1"/>
          <p:nvPr/>
        </p:nvSpPr>
        <p:spPr>
          <a:xfrm>
            <a:off x="533400" y="1913113"/>
            <a:ext cx="7894918"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smtClean="0"/>
              <a:t>The </a:t>
            </a:r>
            <a:r>
              <a:rPr lang="en-US" sz="2400" b="1" dirty="0" smtClean="0"/>
              <a:t>point of the projects is to teach</a:t>
            </a:r>
            <a:r>
              <a:rPr lang="en-US" sz="2400" dirty="0" smtClean="0"/>
              <a:t> things I want you to learn  (mostly by suggesting things to learn on your own).</a:t>
            </a:r>
            <a:endParaRPr lang="en-US" sz="2400" dirty="0"/>
          </a:p>
        </p:txBody>
      </p:sp>
      <p:sp>
        <p:nvSpPr>
          <p:cNvPr id="10" name="TextBox 9"/>
          <p:cNvSpPr txBox="1"/>
          <p:nvPr/>
        </p:nvSpPr>
        <p:spPr>
          <a:xfrm>
            <a:off x="537392" y="2772105"/>
            <a:ext cx="7890925"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smtClean="0"/>
              <a:t>I have </a:t>
            </a:r>
            <a:r>
              <a:rPr lang="en-US" sz="2800" b="1" dirty="0" smtClean="0"/>
              <a:t>tenure</a:t>
            </a:r>
            <a:r>
              <a:rPr lang="en-US" sz="2800" dirty="0" smtClean="0"/>
              <a:t> already</a:t>
            </a:r>
            <a:endParaRPr lang="en-US" sz="2800" dirty="0"/>
          </a:p>
        </p:txBody>
      </p:sp>
      <p:sp>
        <p:nvSpPr>
          <p:cNvPr id="11" name="TextBox 10"/>
          <p:cNvSpPr txBox="1"/>
          <p:nvPr/>
        </p:nvSpPr>
        <p:spPr>
          <a:xfrm>
            <a:off x="530438" y="3314460"/>
            <a:ext cx="789788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t>You probably should be getting </a:t>
            </a:r>
            <a:r>
              <a:rPr lang="en-US" sz="2800" b="1" dirty="0" smtClean="0"/>
              <a:t>more sleep</a:t>
            </a:r>
            <a:r>
              <a:rPr lang="en-US" sz="2800" dirty="0" smtClean="0"/>
              <a:t>!</a:t>
            </a:r>
            <a:endParaRPr lang="en-US" sz="2800" dirty="0"/>
          </a:p>
        </p:txBody>
      </p:sp>
      <p:sp>
        <p:nvSpPr>
          <p:cNvPr id="12" name="TextBox 11"/>
          <p:cNvSpPr txBox="1"/>
          <p:nvPr/>
        </p:nvSpPr>
        <p:spPr>
          <a:xfrm>
            <a:off x="537392" y="3865155"/>
            <a:ext cx="7890926" cy="9541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800" dirty="0" smtClean="0"/>
              <a:t>Monty Python is </a:t>
            </a:r>
            <a:r>
              <a:rPr lang="en-US" sz="2800" b="1" dirty="0" smtClean="0"/>
              <a:t>funnier</a:t>
            </a:r>
            <a:r>
              <a:rPr lang="en-US" sz="2800" dirty="0" smtClean="0"/>
              <a:t> </a:t>
            </a:r>
          </a:p>
          <a:p>
            <a:pPr algn="ctr"/>
            <a:r>
              <a:rPr lang="en-US" sz="2800" dirty="0" smtClean="0"/>
              <a:t>(unless you are Kevin </a:t>
            </a:r>
            <a:r>
              <a:rPr lang="en-US" sz="2800" dirty="0" err="1" smtClean="0"/>
              <a:t>Redmon</a:t>
            </a:r>
            <a:r>
              <a:rPr lang="en-US" sz="2800" dirty="0" smtClean="0"/>
              <a:t>)</a:t>
            </a:r>
            <a:endParaRPr lang="en-US" sz="2800" dirty="0"/>
          </a:p>
        </p:txBody>
      </p:sp>
    </p:spTree>
    <p:extLst>
      <p:ext uri="{BB962C8B-B14F-4D97-AF65-F5344CB8AC3E}">
        <p14:creationId xmlns:p14="http://schemas.microsoft.com/office/powerpoint/2010/main" val="39786552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a:t>
            </a:r>
            <a:r>
              <a:rPr lang="en-US" b="1" dirty="0" smtClean="0"/>
              <a:t>Real Goal</a:t>
            </a:r>
            <a:r>
              <a:rPr lang="en-US" dirty="0" smtClean="0"/>
              <a:t> for Lectures</a:t>
            </a:r>
            <a:endParaRPr lang="en-US" dirty="0"/>
          </a:p>
        </p:txBody>
      </p:sp>
      <p:sp>
        <p:nvSpPr>
          <p:cNvPr id="6" name="Slide Number Placeholder 5"/>
          <p:cNvSpPr>
            <a:spLocks noGrp="1"/>
          </p:cNvSpPr>
          <p:nvPr>
            <p:ph type="sldNum" sz="quarter" idx="12"/>
          </p:nvPr>
        </p:nvSpPr>
        <p:spPr/>
        <p:txBody>
          <a:bodyPr/>
          <a:lstStyle/>
          <a:p>
            <a:fld id="{6507B5A5-F0C2-644D-AEA7-E773B6B78F38}" type="slidenum">
              <a:rPr lang="en-US" smtClean="0"/>
              <a:t>28</a:t>
            </a:fld>
            <a:endParaRPr lang="en-US"/>
          </a:p>
        </p:txBody>
      </p:sp>
      <p:sp>
        <p:nvSpPr>
          <p:cNvPr id="9" name="TextBox 8"/>
          <p:cNvSpPr txBox="1"/>
          <p:nvPr/>
        </p:nvSpPr>
        <p:spPr>
          <a:xfrm>
            <a:off x="859118" y="1192576"/>
            <a:ext cx="7343588" cy="17543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3600" dirty="0"/>
              <a:t>P</a:t>
            </a:r>
            <a:r>
              <a:rPr lang="en-US" sz="3600" dirty="0" smtClean="0"/>
              <a:t>rovide </a:t>
            </a:r>
            <a:r>
              <a:rPr lang="en-US" sz="3600" b="1" dirty="0" smtClean="0"/>
              <a:t>context</a:t>
            </a:r>
            <a:r>
              <a:rPr lang="en-US" sz="3600" dirty="0"/>
              <a:t> </a:t>
            </a:r>
            <a:r>
              <a:rPr lang="en-US" sz="3600" dirty="0" smtClean="0"/>
              <a:t>and </a:t>
            </a:r>
            <a:r>
              <a:rPr lang="en-US" sz="3600" b="1" dirty="0" smtClean="0"/>
              <a:t>meaning</a:t>
            </a:r>
            <a:r>
              <a:rPr lang="en-US" sz="3600" dirty="0" smtClean="0"/>
              <a:t> for the things you have or will later </a:t>
            </a:r>
            <a:r>
              <a:rPr lang="en-US" sz="3600" b="1" dirty="0" smtClean="0"/>
              <a:t>learn on your own</a:t>
            </a:r>
            <a:r>
              <a:rPr lang="en-US" sz="3600" dirty="0" smtClean="0"/>
              <a:t>.</a:t>
            </a:r>
            <a:endParaRPr lang="en-US" sz="3600" dirty="0"/>
          </a:p>
        </p:txBody>
      </p:sp>
      <p:sp>
        <p:nvSpPr>
          <p:cNvPr id="7" name="TextBox 6"/>
          <p:cNvSpPr txBox="1"/>
          <p:nvPr/>
        </p:nvSpPr>
        <p:spPr>
          <a:xfrm>
            <a:off x="859118" y="3109649"/>
            <a:ext cx="734358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3600" dirty="0" smtClean="0"/>
              <a:t>Support a vibrant, productive, and enjoyable </a:t>
            </a:r>
            <a:r>
              <a:rPr lang="en-US" sz="3600" b="1" dirty="0" smtClean="0"/>
              <a:t>community of scholars</a:t>
            </a:r>
            <a:r>
              <a:rPr lang="en-US" sz="3600" dirty="0" smtClean="0"/>
              <a:t>!</a:t>
            </a:r>
            <a:endParaRPr lang="en-US" sz="3600" dirty="0"/>
          </a:p>
        </p:txBody>
      </p:sp>
    </p:spTree>
    <p:extLst>
      <p:ext uri="{BB962C8B-B14F-4D97-AF65-F5344CB8AC3E}">
        <p14:creationId xmlns:p14="http://schemas.microsoft.com/office/powerpoint/2010/main" val="41290541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Currency</a:t>
            </a:r>
          </a:p>
          <a:p>
            <a:pPr marL="0" indent="0">
              <a:buNone/>
            </a:pPr>
            <a:r>
              <a:rPr lang="en-US" b="1" dirty="0" smtClean="0"/>
              <a:t>Course Overview</a:t>
            </a:r>
          </a:p>
          <a:p>
            <a:pPr marL="0" indent="0">
              <a:buNone/>
            </a:pPr>
            <a:r>
              <a:rPr lang="en-US" b="1" dirty="0" err="1" smtClean="0"/>
              <a:t>Bitcoin</a:t>
            </a:r>
            <a:r>
              <a:rPr lang="en-US" b="1" dirty="0" smtClean="0"/>
              <a:t> Introduction</a:t>
            </a:r>
            <a:r>
              <a:rPr lang="en-US" dirty="0" smtClean="0"/>
              <a:t> (time permitting)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a:t>
            </a:fld>
            <a:endParaRPr lang="en-US"/>
          </a:p>
        </p:txBody>
      </p:sp>
    </p:spTree>
    <p:extLst>
      <p:ext uri="{BB962C8B-B14F-4D97-AF65-F5344CB8AC3E}">
        <p14:creationId xmlns:p14="http://schemas.microsoft.com/office/powerpoint/2010/main" val="833143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Expect from You</a:t>
            </a:r>
            <a:endParaRPr lang="en-US" dirty="0"/>
          </a:p>
        </p:txBody>
      </p:sp>
      <p:sp>
        <p:nvSpPr>
          <p:cNvPr id="3" name="Content Placeholder 2"/>
          <p:cNvSpPr>
            <a:spLocks noGrp="1"/>
          </p:cNvSpPr>
          <p:nvPr>
            <p:ph idx="1"/>
          </p:nvPr>
        </p:nvSpPr>
        <p:spPr/>
        <p:txBody>
          <a:bodyPr/>
          <a:lstStyle/>
          <a:p>
            <a:r>
              <a:rPr lang="en-US" dirty="0" smtClean="0"/>
              <a:t>Be </a:t>
            </a:r>
            <a:r>
              <a:rPr lang="en-US" b="1" dirty="0" smtClean="0"/>
              <a:t>Honorable</a:t>
            </a:r>
          </a:p>
          <a:p>
            <a:pPr lvl="1"/>
            <a:r>
              <a:rPr lang="en-US" dirty="0" smtClean="0"/>
              <a:t>Most assignments allow flexible collaborations and using any resources; a few will not</a:t>
            </a:r>
          </a:p>
          <a:p>
            <a:r>
              <a:rPr lang="en-US" dirty="0" smtClean="0"/>
              <a:t>Be </a:t>
            </a:r>
            <a:r>
              <a:rPr lang="en-US" b="1" dirty="0" smtClean="0"/>
              <a:t>Respectful</a:t>
            </a:r>
            <a:r>
              <a:rPr lang="en-US" dirty="0" smtClean="0"/>
              <a:t> of your classmates and others</a:t>
            </a:r>
          </a:p>
          <a:p>
            <a:pPr lvl="1"/>
            <a:r>
              <a:rPr lang="en-US" dirty="0" smtClean="0"/>
              <a:t>Follow the </a:t>
            </a:r>
            <a:r>
              <a:rPr lang="en-US" dirty="0" err="1" smtClean="0"/>
              <a:t>HackerSchool</a:t>
            </a:r>
            <a:r>
              <a:rPr lang="en-US" dirty="0" smtClean="0"/>
              <a:t> </a:t>
            </a:r>
            <a:r>
              <a:rPr lang="en-US" dirty="0" smtClean="0">
                <a:hlinkClick r:id="rId2"/>
              </a:rPr>
              <a:t>social rules</a:t>
            </a:r>
            <a:endParaRPr lang="en-US" dirty="0" smtClean="0"/>
          </a:p>
          <a:p>
            <a:r>
              <a:rPr lang="en-US" dirty="0" smtClean="0"/>
              <a:t>Read the syllabus expectations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29</a:t>
            </a:fld>
            <a:endParaRPr lang="en-US"/>
          </a:p>
        </p:txBody>
      </p:sp>
    </p:spTree>
    <p:extLst>
      <p:ext uri="{BB962C8B-B14F-4D97-AF65-F5344CB8AC3E}">
        <p14:creationId xmlns:p14="http://schemas.microsoft.com/office/powerpoint/2010/main" val="254689075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507B5A5-F0C2-644D-AEA7-E773B6B78F38}" type="slidenum">
              <a:rPr lang="en-US" smtClean="0"/>
              <a:t>30</a:t>
            </a:fld>
            <a:endParaRPr lang="en-US"/>
          </a:p>
        </p:txBody>
      </p:sp>
      <p:pic>
        <p:nvPicPr>
          <p:cNvPr id="7" name="Picture 6"/>
          <p:cNvPicPr>
            <a:picLocks noChangeAspect="1"/>
          </p:cNvPicPr>
          <p:nvPr/>
        </p:nvPicPr>
        <p:blipFill rotWithShape="1">
          <a:blip r:embed="rId2"/>
          <a:srcRect l="11044" r="14086"/>
          <a:stretch/>
        </p:blipFill>
        <p:spPr>
          <a:xfrm>
            <a:off x="5926327" y="0"/>
            <a:ext cx="3217673" cy="5146040"/>
          </a:xfrm>
          <a:prstGeom prst="rect">
            <a:avLst/>
          </a:prstGeom>
        </p:spPr>
      </p:pic>
      <p:sp>
        <p:nvSpPr>
          <p:cNvPr id="2" name="Title 1"/>
          <p:cNvSpPr>
            <a:spLocks noGrp="1"/>
          </p:cNvSpPr>
          <p:nvPr>
            <p:ph type="title"/>
          </p:nvPr>
        </p:nvSpPr>
        <p:spPr>
          <a:xfrm>
            <a:off x="268942" y="205978"/>
            <a:ext cx="6544235" cy="623258"/>
          </a:xfrm>
          <a:solidFill>
            <a:srgbClr val="FDEADA"/>
          </a:solidFill>
        </p:spPr>
        <p:txBody>
          <a:bodyPr>
            <a:normAutofit fontScale="90000"/>
          </a:bodyPr>
          <a:lstStyle/>
          <a:p>
            <a:r>
              <a:rPr lang="en-US" dirty="0" smtClean="0"/>
              <a:t>What Mr. Jefferson Wants</a:t>
            </a:r>
            <a:endParaRPr lang="en-US" dirty="0"/>
          </a:p>
        </p:txBody>
      </p:sp>
    </p:spTree>
    <p:extLst>
      <p:ext uri="{BB962C8B-B14F-4D97-AF65-F5344CB8AC3E}">
        <p14:creationId xmlns:p14="http://schemas.microsoft.com/office/powerpoint/2010/main" val="37576579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1044" r="14086"/>
          <a:stretch/>
        </p:blipFill>
        <p:spPr>
          <a:xfrm>
            <a:off x="5926327" y="0"/>
            <a:ext cx="3217673" cy="5146040"/>
          </a:xfrm>
          <a:prstGeom prst="rect">
            <a:avLst/>
          </a:prstGeom>
        </p:spPr>
      </p:pic>
      <p:sp>
        <p:nvSpPr>
          <p:cNvPr id="6" name="Slide Number Placeholder 5"/>
          <p:cNvSpPr>
            <a:spLocks noGrp="1"/>
          </p:cNvSpPr>
          <p:nvPr>
            <p:ph type="sldNum" sz="quarter" idx="12"/>
          </p:nvPr>
        </p:nvSpPr>
        <p:spPr/>
        <p:txBody>
          <a:bodyPr/>
          <a:lstStyle/>
          <a:p>
            <a:fld id="{6507B5A5-F0C2-644D-AEA7-E773B6B78F38}" type="slidenum">
              <a:rPr lang="en-US" smtClean="0"/>
              <a:t>31</a:t>
            </a:fld>
            <a:endParaRPr lang="en-US"/>
          </a:p>
        </p:txBody>
      </p:sp>
      <p:sp>
        <p:nvSpPr>
          <p:cNvPr id="2" name="Title 1"/>
          <p:cNvSpPr>
            <a:spLocks noGrp="1"/>
          </p:cNvSpPr>
          <p:nvPr>
            <p:ph type="title"/>
          </p:nvPr>
        </p:nvSpPr>
        <p:spPr>
          <a:xfrm>
            <a:off x="268942" y="205978"/>
            <a:ext cx="6544235" cy="623258"/>
          </a:xfrm>
          <a:solidFill>
            <a:srgbClr val="FDEADA"/>
          </a:solidFill>
        </p:spPr>
        <p:txBody>
          <a:bodyPr>
            <a:normAutofit fontScale="90000"/>
          </a:bodyPr>
          <a:lstStyle/>
          <a:p>
            <a:r>
              <a:rPr lang="en-US" dirty="0" smtClean="0"/>
              <a:t>What Mr. Jefferson Wants</a:t>
            </a:r>
            <a:endParaRPr lang="en-US" dirty="0"/>
          </a:p>
        </p:txBody>
      </p:sp>
      <p:sp>
        <p:nvSpPr>
          <p:cNvPr id="8" name="Rectangle 7"/>
          <p:cNvSpPr/>
          <p:nvPr/>
        </p:nvSpPr>
        <p:spPr>
          <a:xfrm>
            <a:off x="268941" y="959713"/>
            <a:ext cx="5577088" cy="3970318"/>
          </a:xfrm>
          <a:prstGeom prst="rect">
            <a:avLst/>
          </a:prstGeom>
          <a:solidFill>
            <a:schemeClr val="accent5">
              <a:lumMod val="40000"/>
              <a:lumOff val="60000"/>
              <a:alpha val="73000"/>
            </a:schemeClr>
          </a:solidFill>
        </p:spPr>
        <p:txBody>
          <a:bodyPr wrap="square">
            <a:spAutoFit/>
          </a:bodyPr>
          <a:lstStyle/>
          <a:p>
            <a:r>
              <a:rPr lang="en-US" sz="2800" dirty="0" smtClean="0"/>
              <a:t>“We </a:t>
            </a:r>
            <a:r>
              <a:rPr lang="en-US" sz="2800" dirty="0"/>
              <a:t>wish to establish in the upper country of Virginia, and more centrally for the State, </a:t>
            </a:r>
            <a:r>
              <a:rPr lang="en-US" sz="2800" b="1" dirty="0"/>
              <a:t>a University</a:t>
            </a:r>
            <a:r>
              <a:rPr lang="en-US" sz="2800" dirty="0"/>
              <a:t> on a plan </a:t>
            </a:r>
            <a:r>
              <a:rPr lang="en-US" sz="2800" b="1" dirty="0"/>
              <a:t>so broad and liberal and modern</a:t>
            </a:r>
            <a:r>
              <a:rPr lang="en-US" sz="2800" dirty="0"/>
              <a:t>, as to be </a:t>
            </a:r>
            <a:r>
              <a:rPr lang="en-US" sz="2800" b="1" dirty="0"/>
              <a:t>worth patronizing with the public support</a:t>
            </a:r>
            <a:r>
              <a:rPr lang="en-US" sz="2800" dirty="0"/>
              <a:t>, and be </a:t>
            </a:r>
            <a:r>
              <a:rPr lang="en-US" sz="2800" b="1" dirty="0"/>
              <a:t>a temptation to the youth of other States to come and </a:t>
            </a:r>
            <a:r>
              <a:rPr lang="en-US" sz="2800" b="1" dirty="0" smtClean="0"/>
              <a:t>drink</a:t>
            </a:r>
            <a:r>
              <a:rPr lang="en-US" sz="2800" dirty="0" smtClean="0"/>
              <a:t>…” </a:t>
            </a:r>
          </a:p>
          <a:p>
            <a:pPr algn="r"/>
            <a:r>
              <a:rPr lang="en-US" sz="2800" dirty="0" smtClean="0"/>
              <a:t>TJ’s letter to Joseph Priestly, 1800</a:t>
            </a:r>
            <a:endParaRPr lang="en-US" sz="2800" dirty="0"/>
          </a:p>
        </p:txBody>
      </p:sp>
    </p:spTree>
    <p:extLst>
      <p:ext uri="{BB962C8B-B14F-4D97-AF65-F5344CB8AC3E}">
        <p14:creationId xmlns:p14="http://schemas.microsoft.com/office/powerpoint/2010/main" val="32742385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20271E9-AFBA-410F-85E9-C45E0D58A03A}" type="slidenum">
              <a:rPr lang="en-US" smtClean="0"/>
              <a:pPr>
                <a:defRPr/>
              </a:pPr>
              <a:t>32</a:t>
            </a:fld>
            <a:endParaRPr lang="en-US" dirty="0"/>
          </a:p>
        </p:txBody>
      </p:sp>
      <p:sp>
        <p:nvSpPr>
          <p:cNvPr id="5" name="TextBox 4"/>
          <p:cNvSpPr txBox="1"/>
          <p:nvPr/>
        </p:nvSpPr>
        <p:spPr bwMode="auto">
          <a:xfrm>
            <a:off x="228601" y="255070"/>
            <a:ext cx="8762999" cy="4708982"/>
          </a:xfrm>
          <a:prstGeom prst="rect">
            <a:avLst/>
          </a:prstGeom>
          <a:solidFill>
            <a:schemeClr val="accent6">
              <a:lumMod val="20000"/>
              <a:lumOff val="80000"/>
            </a:schemeClr>
          </a:solidFill>
          <a:ln w="31750" algn="ctr">
            <a:solidFill>
              <a:schemeClr val="bg2"/>
            </a:solidFill>
            <a:miter lim="800000"/>
            <a:headEnd/>
            <a:tailEnd/>
          </a:ln>
          <a:effectLst/>
        </p:spPr>
        <p:txBody>
          <a:bodyPr wrap="square" rtlCol="0">
            <a:spAutoFit/>
          </a:bodyPr>
          <a:lstStyle/>
          <a:p>
            <a:pPr algn="ctr"/>
            <a:r>
              <a:rPr lang="en-US" sz="2000" dirty="0" smtClean="0">
                <a:latin typeface="+mn-lt"/>
              </a:rPr>
              <a:t>:</a:t>
            </a:r>
          </a:p>
          <a:p>
            <a:r>
              <a:rPr lang="en-US" sz="2800" dirty="0" smtClean="0"/>
              <a:t>Thomas Jefferson enrolled in the College of William and Mary on March 25, 1760, at the age of 16… </a:t>
            </a:r>
          </a:p>
          <a:p>
            <a:r>
              <a:rPr lang="en-US" sz="2800" dirty="0" smtClean="0"/>
              <a:t>By the time he came to Williamsburg, the young scholar was proficient in the classics and able to read Greek and Latin authors in the original… He was instructed in natural philosophy (</a:t>
            </a:r>
            <a:r>
              <a:rPr lang="en-US" sz="2800" b="1" dirty="0" smtClean="0"/>
              <a:t>physics</a:t>
            </a:r>
            <a:r>
              <a:rPr lang="en-US" sz="2800" dirty="0" smtClean="0"/>
              <a:t>, </a:t>
            </a:r>
            <a:r>
              <a:rPr lang="en-US" sz="2800" b="1" dirty="0" smtClean="0"/>
              <a:t>metaphysics</a:t>
            </a:r>
            <a:r>
              <a:rPr lang="en-US" sz="2800" dirty="0" smtClean="0"/>
              <a:t>, and </a:t>
            </a:r>
            <a:r>
              <a:rPr lang="en-US" sz="2800" b="1" dirty="0" smtClean="0"/>
              <a:t>mathematics</a:t>
            </a:r>
            <a:r>
              <a:rPr lang="en-US" sz="2800" dirty="0" smtClean="0"/>
              <a:t>) and moral philosophy (</a:t>
            </a:r>
            <a:r>
              <a:rPr lang="en-US" sz="2800" b="1" dirty="0" smtClean="0"/>
              <a:t>rhetoric</a:t>
            </a:r>
            <a:r>
              <a:rPr lang="en-US" sz="2800" dirty="0" smtClean="0"/>
              <a:t>, </a:t>
            </a:r>
            <a:r>
              <a:rPr lang="en-US" sz="2800" b="1" dirty="0" smtClean="0"/>
              <a:t>logic</a:t>
            </a:r>
            <a:r>
              <a:rPr lang="en-US" sz="2800" dirty="0" smtClean="0"/>
              <a:t>, and </a:t>
            </a:r>
            <a:r>
              <a:rPr lang="en-US" sz="2800" b="1" dirty="0" smtClean="0"/>
              <a:t>ethics</a:t>
            </a:r>
            <a:r>
              <a:rPr lang="en-US" sz="2800" dirty="0" smtClean="0"/>
              <a:t>). A keen and diligent student, he displayed an avid curiosity in all fields and, according to family tradition, </a:t>
            </a:r>
            <a:r>
              <a:rPr lang="en-US" sz="2800" b="1" dirty="0" smtClean="0"/>
              <a:t>he frequently studied fifteen hours a day</a:t>
            </a:r>
            <a:r>
              <a:rPr lang="en-US" sz="2800" dirty="0" smtClean="0"/>
              <a:t>. </a:t>
            </a:r>
          </a:p>
        </p:txBody>
      </p:sp>
      <p:sp>
        <p:nvSpPr>
          <p:cNvPr id="2" name="TextBox 1"/>
          <p:cNvSpPr txBox="1"/>
          <p:nvPr/>
        </p:nvSpPr>
        <p:spPr>
          <a:xfrm>
            <a:off x="1230148" y="105756"/>
            <a:ext cx="644088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Note: this does not mean he wants you to be lazy:</a:t>
            </a:r>
            <a:endParaRPr lang="en-US" sz="2400" dirty="0"/>
          </a:p>
        </p:txBody>
      </p:sp>
      <p:sp>
        <p:nvSpPr>
          <p:cNvPr id="3" name="TextBox 2"/>
          <p:cNvSpPr txBox="1"/>
          <p:nvPr/>
        </p:nvSpPr>
        <p:spPr>
          <a:xfrm>
            <a:off x="3296554" y="4555592"/>
            <a:ext cx="5662202" cy="369332"/>
          </a:xfrm>
          <a:prstGeom prst="rect">
            <a:avLst/>
          </a:prstGeom>
          <a:solidFill>
            <a:srgbClr val="FFFFFF"/>
          </a:solidFill>
        </p:spPr>
        <p:txBody>
          <a:bodyPr wrap="none" rtlCol="0">
            <a:spAutoFit/>
          </a:bodyPr>
          <a:lstStyle/>
          <a:p>
            <a:r>
              <a:rPr lang="en-US" dirty="0" smtClean="0">
                <a:solidFill>
                  <a:schemeClr val="tx2">
                    <a:lumMod val="60000"/>
                    <a:lumOff val="40000"/>
                  </a:schemeClr>
                </a:solidFill>
                <a:hlinkClick r:id="rId2"/>
              </a:rPr>
              <a:t>http://www.wm.edu/about/history/tjcollege/tjcollegelife/</a:t>
            </a:r>
            <a:endParaRPr lang="en-US"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28760" y="3091320"/>
              <a:ext cx="7059240" cy="1818360"/>
            </p14:xfrm>
          </p:contentPart>
        </mc:Choice>
        <mc:Fallback xmlns="">
          <p:pic>
            <p:nvPicPr>
              <p:cNvPr id="6" name="Ink 5"/>
              <p:cNvPicPr/>
              <p:nvPr/>
            </p:nvPicPr>
            <p:blipFill>
              <a:blip r:embed="rId4"/>
              <a:stretch>
                <a:fillRect/>
              </a:stretch>
            </p:blipFill>
            <p:spPr>
              <a:xfrm>
                <a:off x="424080" y="3081960"/>
                <a:ext cx="7069680" cy="1834560"/>
              </a:xfrm>
              <a:prstGeom prst="rect">
                <a:avLst/>
              </a:prstGeom>
            </p:spPr>
          </p:pic>
        </mc:Fallback>
      </mc:AlternateContent>
    </p:spTree>
    <p:extLst>
      <p:ext uri="{BB962C8B-B14F-4D97-AF65-F5344CB8AC3E}">
        <p14:creationId xmlns:p14="http://schemas.microsoft.com/office/powerpoint/2010/main" val="37878600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Format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Now until Spring Break </a:t>
            </a:r>
            <a:r>
              <a:rPr lang="en-US" dirty="0" smtClean="0"/>
              <a:t>(9 March)</a:t>
            </a:r>
          </a:p>
          <a:p>
            <a:pPr lvl="1"/>
            <a:r>
              <a:rPr lang="en-US" dirty="0" smtClean="0"/>
              <a:t>Technical and non-technical understanding of </a:t>
            </a:r>
            <a:r>
              <a:rPr lang="en-US" dirty="0" err="1" smtClean="0"/>
              <a:t>cryptocurrency</a:t>
            </a:r>
            <a:endParaRPr lang="en-US" dirty="0" smtClean="0"/>
          </a:p>
          <a:p>
            <a:pPr lvl="1"/>
            <a:r>
              <a:rPr lang="en-US" dirty="0" smtClean="0"/>
              <a:t>Regular short problem sets (readings, questions, short technical problems)</a:t>
            </a:r>
          </a:p>
          <a:p>
            <a:pPr lvl="1"/>
            <a:r>
              <a:rPr lang="en-US" dirty="0" smtClean="0"/>
              <a:t>Three structured projects: </a:t>
            </a:r>
            <a:r>
              <a:rPr lang="en-US" dirty="0" err="1" smtClean="0"/>
              <a:t>bitcoin</a:t>
            </a:r>
            <a:r>
              <a:rPr lang="en-US" dirty="0" smtClean="0"/>
              <a:t> </a:t>
            </a:r>
            <a:r>
              <a:rPr lang="en-US" b="1" dirty="0" smtClean="0"/>
              <a:t>wallet</a:t>
            </a:r>
            <a:r>
              <a:rPr lang="en-US" dirty="0" smtClean="0"/>
              <a:t>, </a:t>
            </a:r>
            <a:r>
              <a:rPr lang="en-US" dirty="0" err="1" smtClean="0"/>
              <a:t>bitcoin</a:t>
            </a:r>
            <a:r>
              <a:rPr lang="en-US" dirty="0" smtClean="0"/>
              <a:t> </a:t>
            </a:r>
            <a:r>
              <a:rPr lang="en-US" b="1" dirty="0" smtClean="0"/>
              <a:t>miner</a:t>
            </a:r>
            <a:r>
              <a:rPr lang="en-US" dirty="0" smtClean="0"/>
              <a:t>, </a:t>
            </a:r>
            <a:r>
              <a:rPr lang="en-US" b="1" dirty="0" err="1" smtClean="0"/>
              <a:t>blockchain</a:t>
            </a:r>
            <a:r>
              <a:rPr lang="en-US" b="1" dirty="0" smtClean="0"/>
              <a:t> </a:t>
            </a:r>
            <a:r>
              <a:rPr lang="en-US" dirty="0" smtClean="0"/>
              <a:t>analysis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33</a:t>
            </a:fld>
            <a:endParaRPr lang="en-US"/>
          </a:p>
        </p:txBody>
      </p:sp>
    </p:spTree>
    <p:extLst>
      <p:ext uri="{BB962C8B-B14F-4D97-AF65-F5344CB8AC3E}">
        <p14:creationId xmlns:p14="http://schemas.microsoft.com/office/powerpoint/2010/main" val="160018135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Spring Break</a:t>
            </a:r>
            <a:endParaRPr lang="en-US" dirty="0"/>
          </a:p>
        </p:txBody>
      </p:sp>
      <p:sp>
        <p:nvSpPr>
          <p:cNvPr id="4" name="Content Placeholder 3"/>
          <p:cNvSpPr>
            <a:spLocks noGrp="1"/>
          </p:cNvSpPr>
          <p:nvPr>
            <p:ph idx="1"/>
          </p:nvPr>
        </p:nvSpPr>
        <p:spPr/>
        <p:txBody>
          <a:bodyPr/>
          <a:lstStyle/>
          <a:p>
            <a:pPr marL="0" indent="0">
              <a:buNone/>
            </a:pPr>
            <a:r>
              <a:rPr lang="en-US" b="1" dirty="0" smtClean="0"/>
              <a:t>Student-led presentations</a:t>
            </a:r>
          </a:p>
          <a:p>
            <a:pPr lvl="1"/>
            <a:r>
              <a:rPr lang="en-US" dirty="0" smtClean="0"/>
              <a:t>Groups of 2-3 students</a:t>
            </a:r>
          </a:p>
          <a:p>
            <a:pPr lvl="1"/>
            <a:r>
              <a:rPr lang="en-US" dirty="0" smtClean="0"/>
              <a:t>Selected topic, research papers</a:t>
            </a:r>
          </a:p>
          <a:p>
            <a:pPr marL="0" indent="0">
              <a:buNone/>
            </a:pPr>
            <a:r>
              <a:rPr lang="en-US" b="1" dirty="0" smtClean="0"/>
              <a:t>Open-ended </a:t>
            </a:r>
            <a:r>
              <a:rPr lang="en-US" b="1" dirty="0"/>
              <a:t>f</a:t>
            </a:r>
            <a:r>
              <a:rPr lang="en-US" b="1" dirty="0" smtClean="0"/>
              <a:t>inal project</a:t>
            </a:r>
          </a:p>
          <a:p>
            <a:pPr lvl="1"/>
            <a:r>
              <a:rPr lang="en-US" dirty="0" smtClean="0"/>
              <a:t>Something interesting and relevant</a:t>
            </a:r>
          </a:p>
          <a:p>
            <a:pPr lvl="1"/>
            <a:r>
              <a:rPr lang="en-US" dirty="0" smtClean="0"/>
              <a:t>Technical, semi-technical, or non-technical </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34</a:t>
            </a:fld>
            <a:endParaRPr lang="en-US"/>
          </a:p>
        </p:txBody>
      </p:sp>
    </p:spTree>
    <p:extLst>
      <p:ext uri="{BB962C8B-B14F-4D97-AF65-F5344CB8AC3E}">
        <p14:creationId xmlns:p14="http://schemas.microsoft.com/office/powerpoint/2010/main" val="24313976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37445"/>
            <a:ext cx="8229600" cy="857250"/>
          </a:xfrm>
        </p:spPr>
        <p:txBody>
          <a:bodyPr/>
          <a:lstStyle/>
          <a:p>
            <a:r>
              <a:rPr lang="en-US" dirty="0" smtClean="0"/>
              <a:t>Questions about Course</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35</a:t>
            </a:fld>
            <a:endParaRPr lang="en-US"/>
          </a:p>
        </p:txBody>
      </p:sp>
    </p:spTree>
    <p:extLst>
      <p:ext uri="{BB962C8B-B14F-4D97-AF65-F5344CB8AC3E}">
        <p14:creationId xmlns:p14="http://schemas.microsoft.com/office/powerpoint/2010/main" val="158464132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a:t>
            </a:r>
            <a:endParaRPr lang="en-US" dirty="0"/>
          </a:p>
        </p:txBody>
      </p:sp>
      <p:sp>
        <p:nvSpPr>
          <p:cNvPr id="3" name="Content Placeholder 2"/>
          <p:cNvSpPr>
            <a:spLocks noGrp="1"/>
          </p:cNvSpPr>
          <p:nvPr>
            <p:ph idx="1"/>
          </p:nvPr>
        </p:nvSpPr>
        <p:spPr>
          <a:xfrm>
            <a:off x="457200" y="1572432"/>
            <a:ext cx="8229600" cy="2402215"/>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marL="0" indent="0" algn="ctr">
              <a:buNone/>
            </a:pPr>
            <a:r>
              <a:rPr lang="en-US" sz="4000" b="1" dirty="0" err="1" smtClean="0"/>
              <a:t>bitcoin-class.org</a:t>
            </a:r>
            <a:r>
              <a:rPr lang="en-US" sz="4000" b="1" dirty="0" smtClean="0"/>
              <a:t>:</a:t>
            </a:r>
          </a:p>
          <a:p>
            <a:pPr marL="0" indent="0" algn="ctr">
              <a:buNone/>
            </a:pPr>
            <a:r>
              <a:rPr lang="en-US" sz="4000" b="1" dirty="0" smtClean="0"/>
              <a:t>Five TODOs </a:t>
            </a:r>
          </a:p>
          <a:p>
            <a:pPr marL="0" indent="0" algn="ctr">
              <a:buNone/>
            </a:pPr>
            <a:r>
              <a:rPr lang="en-US" sz="4000" b="1" dirty="0" smtClean="0"/>
              <a:t>before 11:59pm tomorrow!</a:t>
            </a:r>
            <a:endParaRPr lang="en-US" sz="4000" b="1" dirty="0"/>
          </a:p>
        </p:txBody>
      </p:sp>
      <p:sp>
        <p:nvSpPr>
          <p:cNvPr id="4" name="Slide Number Placeholder 3"/>
          <p:cNvSpPr>
            <a:spLocks noGrp="1"/>
          </p:cNvSpPr>
          <p:nvPr>
            <p:ph type="sldNum" sz="quarter" idx="12"/>
          </p:nvPr>
        </p:nvSpPr>
        <p:spPr/>
        <p:txBody>
          <a:bodyPr/>
          <a:lstStyle/>
          <a:p>
            <a:fld id="{FE5D6FF9-F5B4-8C4F-9785-10F7626886B1}" type="slidenum">
              <a:rPr lang="en-US" smtClean="0"/>
              <a:t>36</a:t>
            </a:fld>
            <a:endParaRPr lang="en-US"/>
          </a:p>
        </p:txBody>
      </p:sp>
    </p:spTree>
    <p:extLst>
      <p:ext uri="{BB962C8B-B14F-4D97-AF65-F5344CB8AC3E}">
        <p14:creationId xmlns:p14="http://schemas.microsoft.com/office/powerpoint/2010/main" val="39675980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67384"/>
            <a:ext cx="8229600" cy="857250"/>
          </a:xfrm>
        </p:spPr>
        <p:txBody>
          <a:bodyPr/>
          <a:lstStyle/>
          <a:p>
            <a:r>
              <a:rPr lang="en-US" dirty="0" smtClean="0"/>
              <a:t>What Makes a “Good” Currency?</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3</a:t>
            </a:fld>
            <a:endParaRPr lang="en-US"/>
          </a:p>
        </p:txBody>
      </p:sp>
    </p:spTree>
    <p:extLst>
      <p:ext uri="{BB962C8B-B14F-4D97-AF65-F5344CB8AC3E}">
        <p14:creationId xmlns:p14="http://schemas.microsoft.com/office/powerpoint/2010/main" val="4604773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617400" y="364320"/>
              <a:ext cx="6742440" cy="3857040"/>
            </p14:xfrm>
          </p:contentPart>
        </mc:Choice>
        <mc:Fallback xmlns="">
          <p:pic>
            <p:nvPicPr>
              <p:cNvPr id="3" name="Ink 2"/>
              <p:cNvPicPr/>
              <p:nvPr/>
            </p:nvPicPr>
            <p:blipFill>
              <a:blip r:embed="rId3"/>
              <a:stretch>
                <a:fillRect/>
              </a:stretch>
            </p:blipFill>
            <p:spPr>
              <a:xfrm>
                <a:off x="605880" y="352800"/>
                <a:ext cx="6766560" cy="3880800"/>
              </a:xfrm>
              <a:prstGeom prst="rect">
                <a:avLst/>
              </a:prstGeom>
            </p:spPr>
          </p:pic>
        </mc:Fallback>
      </mc:AlternateContent>
    </p:spTree>
    <p:extLst>
      <p:ext uri="{BB962C8B-B14F-4D97-AF65-F5344CB8AC3E}">
        <p14:creationId xmlns:p14="http://schemas.microsoft.com/office/powerpoint/2010/main" val="12950479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67384"/>
            <a:ext cx="8229600" cy="857250"/>
          </a:xfrm>
        </p:spPr>
        <p:txBody>
          <a:bodyPr/>
          <a:lstStyle/>
          <a:p>
            <a:r>
              <a:rPr lang="en-US" dirty="0" smtClean="0"/>
              <a:t>What is </a:t>
            </a:r>
            <a:r>
              <a:rPr lang="en-US" b="1" dirty="0" smtClean="0"/>
              <a:t>Currency</a:t>
            </a:r>
            <a:r>
              <a:rPr lang="en-US" dirty="0" smtClean="0"/>
              <a:t>?</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5</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09320" y="3230640"/>
              <a:ext cx="5649840" cy="1267200"/>
            </p14:xfrm>
          </p:contentPart>
        </mc:Choice>
        <mc:Fallback xmlns="">
          <p:pic>
            <p:nvPicPr>
              <p:cNvPr id="4" name="Ink 3"/>
              <p:cNvPicPr/>
              <p:nvPr/>
            </p:nvPicPr>
            <p:blipFill>
              <a:blip r:embed="rId3"/>
              <a:stretch>
                <a:fillRect/>
              </a:stretch>
            </p:blipFill>
            <p:spPr>
              <a:xfrm>
                <a:off x="1296360" y="3217680"/>
                <a:ext cx="5670360" cy="1293840"/>
              </a:xfrm>
              <a:prstGeom prst="rect">
                <a:avLst/>
              </a:prstGeom>
            </p:spPr>
          </p:pic>
        </mc:Fallback>
      </mc:AlternateContent>
    </p:spTree>
    <p:extLst>
      <p:ext uri="{BB962C8B-B14F-4D97-AF65-F5344CB8AC3E}">
        <p14:creationId xmlns:p14="http://schemas.microsoft.com/office/powerpoint/2010/main" val="7037307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11 at 4.28.48 PM.png">
            <a:hlinkClick r:id="rId2"/>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22341" y="185045"/>
            <a:ext cx="7005645" cy="4731254"/>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FE5D6FF9-F5B4-8C4F-9785-10F7626886B1}" type="slidenum">
              <a:rPr lang="en-US" smtClean="0"/>
              <a:t>6</a:t>
            </a:fld>
            <a:endParaRPr lang="en-US"/>
          </a:p>
        </p:txBody>
      </p:sp>
      <p:pic>
        <p:nvPicPr>
          <p:cNvPr id="3" name="Picture 2" descr="Screen Shot 2015-01-11 at 4.27.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134" y="65694"/>
            <a:ext cx="5194300" cy="1016000"/>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13560" y="1257120"/>
              <a:ext cx="4706640" cy="3655080"/>
            </p14:xfrm>
          </p:contentPart>
        </mc:Choice>
        <mc:Fallback xmlns="">
          <p:pic>
            <p:nvPicPr>
              <p:cNvPr id="5" name="Ink 4"/>
              <p:cNvPicPr/>
              <p:nvPr/>
            </p:nvPicPr>
            <p:blipFill>
              <a:blip r:embed="rId7"/>
              <a:stretch>
                <a:fillRect/>
              </a:stretch>
            </p:blipFill>
            <p:spPr>
              <a:xfrm>
                <a:off x="305640" y="1250280"/>
                <a:ext cx="4718520" cy="3666960"/>
              </a:xfrm>
              <a:prstGeom prst="rect">
                <a:avLst/>
              </a:prstGeom>
            </p:spPr>
          </p:pic>
        </mc:Fallback>
      </mc:AlternateContent>
    </p:spTree>
    <p:extLst>
      <p:ext uri="{BB962C8B-B14F-4D97-AF65-F5344CB8AC3E}">
        <p14:creationId xmlns:p14="http://schemas.microsoft.com/office/powerpoint/2010/main" val="2032038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11 at 4.32.30 PM.png"/>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97058" y="1037886"/>
            <a:ext cx="8626725" cy="3785195"/>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FE5D6FF9-F5B4-8C4F-9785-10F7626886B1}" type="slidenum">
              <a:rPr lang="en-US" smtClean="0"/>
              <a:t>7</a:t>
            </a:fld>
            <a:endParaRPr lang="en-US"/>
          </a:p>
        </p:txBody>
      </p:sp>
      <p:pic>
        <p:nvPicPr>
          <p:cNvPr id="3" name="Picture 2" descr="Screen Shot 2015-01-11 at 4.27.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134" y="65694"/>
            <a:ext cx="5194300" cy="1016000"/>
          </a:xfrm>
          <a:prstGeom prst="rect">
            <a:avLst/>
          </a:prstGeom>
        </p:spPr>
      </p:pic>
    </p:spTree>
    <p:extLst>
      <p:ext uri="{BB962C8B-B14F-4D97-AF65-F5344CB8AC3E}">
        <p14:creationId xmlns:p14="http://schemas.microsoft.com/office/powerpoint/2010/main" val="29924658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67384"/>
            <a:ext cx="8229600" cy="857250"/>
          </a:xfrm>
        </p:spPr>
        <p:txBody>
          <a:bodyPr/>
          <a:lstStyle/>
          <a:p>
            <a:r>
              <a:rPr lang="en-US" dirty="0" smtClean="0"/>
              <a:t>What Makes a “Good” Currency?</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8</a:t>
            </a:fld>
            <a:endParaRPr lang="en-US"/>
          </a:p>
        </p:txBody>
      </p:sp>
    </p:spTree>
    <p:extLst>
      <p:ext uri="{BB962C8B-B14F-4D97-AF65-F5344CB8AC3E}">
        <p14:creationId xmlns:p14="http://schemas.microsoft.com/office/powerpoint/2010/main" val="1945688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2674</TotalTime>
  <Words>1325</Words>
  <Application>Microsoft Macintosh PowerPoint</Application>
  <PresentationFormat>On-screen Show (16:9)</PresentationFormat>
  <Paragraphs>156</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Plan for Today</vt:lpstr>
      <vt:lpstr>What Makes a “Good” Currency?</vt:lpstr>
      <vt:lpstr>PowerPoint Presentation</vt:lpstr>
      <vt:lpstr>What is Currency?</vt:lpstr>
      <vt:lpstr>PowerPoint Presentation</vt:lpstr>
      <vt:lpstr>PowerPoint Presentation</vt:lpstr>
      <vt:lpstr>What Makes a “Good” Currency?</vt:lpstr>
      <vt:lpstr>Possible Currency Desiderata</vt:lpstr>
      <vt:lpstr>What was the first currency?</vt:lpstr>
      <vt:lpstr>PowerPoint Presentation</vt:lpstr>
      <vt:lpstr>PowerPoint Presentation</vt:lpstr>
      <vt:lpstr>PowerPoint Presentation</vt:lpstr>
      <vt:lpstr>PowerPoint Presentation</vt:lpstr>
      <vt:lpstr>How well does salt work as a currency?</vt:lpstr>
      <vt:lpstr>PowerPoint Presentation</vt:lpstr>
      <vt:lpstr>Fiat Currency</vt:lpstr>
      <vt:lpstr>What about salt?</vt:lpstr>
      <vt:lpstr>Salt Currency in China?  300 BCE – 2015?</vt:lpstr>
      <vt:lpstr>Are US Dollars a good currency?</vt:lpstr>
      <vt:lpstr>PowerPoint Presentation</vt:lpstr>
      <vt:lpstr>PowerPoint Presentation</vt:lpstr>
      <vt:lpstr>PowerPoint Presentation</vt:lpstr>
      <vt:lpstr>Course Overview</vt:lpstr>
      <vt:lpstr>My Main Goals</vt:lpstr>
      <vt:lpstr>What is my goal for lectures?</vt:lpstr>
      <vt:lpstr>What is my goal for lectures?</vt:lpstr>
      <vt:lpstr>My Real Goal for Lectures</vt:lpstr>
      <vt:lpstr>What I Expect from You</vt:lpstr>
      <vt:lpstr>What Mr. Jefferson Wants</vt:lpstr>
      <vt:lpstr>What Mr. Jefferson Wants</vt:lpstr>
      <vt:lpstr>PowerPoint Presentation</vt:lpstr>
      <vt:lpstr>Course Format</vt:lpstr>
      <vt:lpstr>After Spring Break</vt:lpstr>
      <vt:lpstr>Questions about Course</vt:lpstr>
      <vt:lpstr>Charge</vt:lpstr>
    </vt:vector>
  </TitlesOfParts>
  <Company>Udacity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Evans</dc:creator>
  <cp:lastModifiedBy>David Evans</cp:lastModifiedBy>
  <cp:revision>34</cp:revision>
  <cp:lastPrinted>2015-01-12T17:59:24Z</cp:lastPrinted>
  <dcterms:created xsi:type="dcterms:W3CDTF">2015-01-10T23:57:16Z</dcterms:created>
  <dcterms:modified xsi:type="dcterms:W3CDTF">2015-01-12T21:07:41Z</dcterms:modified>
</cp:coreProperties>
</file>